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6" r:id="rId2"/>
    <p:sldId id="258" r:id="rId3"/>
    <p:sldId id="1044" r:id="rId4"/>
    <p:sldId id="1048" r:id="rId5"/>
    <p:sldId id="1045" r:id="rId6"/>
    <p:sldId id="1049" r:id="rId7"/>
    <p:sldId id="1047" r:id="rId8"/>
    <p:sldId id="1060" r:id="rId9"/>
    <p:sldId id="1061" r:id="rId10"/>
    <p:sldId id="1063" r:id="rId11"/>
    <p:sldId id="1062" r:id="rId12"/>
    <p:sldId id="1064" r:id="rId13"/>
    <p:sldId id="1065" r:id="rId14"/>
    <p:sldId id="1066" r:id="rId15"/>
    <p:sldId id="1067" r:id="rId16"/>
    <p:sldId id="1068" r:id="rId17"/>
    <p:sldId id="1069" r:id="rId18"/>
    <p:sldId id="1070" r:id="rId19"/>
    <p:sldId id="1071" r:id="rId20"/>
    <p:sldId id="1072" r:id="rId21"/>
    <p:sldId id="1073" r:id="rId22"/>
    <p:sldId id="1074" r:id="rId23"/>
    <p:sldId id="1075" r:id="rId24"/>
    <p:sldId id="1076" r:id="rId25"/>
    <p:sldId id="1077" r:id="rId26"/>
    <p:sldId id="1078" r:id="rId27"/>
    <p:sldId id="1079" r:id="rId28"/>
    <p:sldId id="1080" r:id="rId29"/>
    <p:sldId id="1088" r:id="rId30"/>
    <p:sldId id="1081" r:id="rId31"/>
    <p:sldId id="1082" r:id="rId32"/>
    <p:sldId id="1083" r:id="rId33"/>
    <p:sldId id="1084" r:id="rId34"/>
    <p:sldId id="1089" r:id="rId35"/>
    <p:sldId id="1090" r:id="rId36"/>
    <p:sldId id="1091" r:id="rId37"/>
    <p:sldId id="1092" r:id="rId38"/>
    <p:sldId id="1085" r:id="rId39"/>
    <p:sldId id="1086" r:id="rId40"/>
    <p:sldId id="1093" r:id="rId41"/>
    <p:sldId id="1094" r:id="rId42"/>
    <p:sldId id="1095" r:id="rId43"/>
    <p:sldId id="1096" r:id="rId44"/>
    <p:sldId id="1097" r:id="rId45"/>
    <p:sldId id="1098" r:id="rId46"/>
    <p:sldId id="1099" r:id="rId47"/>
    <p:sldId id="1100" r:id="rId48"/>
    <p:sldId id="1101" r:id="rId49"/>
    <p:sldId id="1102" r:id="rId50"/>
    <p:sldId id="389" r:id="rId51"/>
    <p:sldId id="425" r:id="rId52"/>
    <p:sldId id="999" r:id="rId5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DD"/>
    <a:srgbClr val="FFFF66"/>
    <a:srgbClr val="FF0000"/>
    <a:srgbClr val="3366CC"/>
    <a:srgbClr val="FFF9E5"/>
    <a:srgbClr val="67A2B9"/>
    <a:srgbClr val="EAF0F3"/>
    <a:srgbClr val="FF00FF"/>
    <a:srgbClr val="61A60E"/>
    <a:srgbClr val="88B5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snapToObjects="1">
      <p:cViewPr varScale="1">
        <p:scale>
          <a:sx n="122" d="100"/>
          <a:sy n="122" d="100"/>
        </p:scale>
        <p:origin x="118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1" tIns="46586" rIns="93171" bIns="46586" rtlCol="0"/>
          <a:lstStyle>
            <a:lvl1pPr algn="r">
              <a:defRPr sz="1200"/>
            </a:lvl1pPr>
          </a:lstStyle>
          <a:p>
            <a:fld id="{A5454170-9E8F-2B48-BD7A-2276E75E0DE2}" type="datetimeFigureOut">
              <a:rPr lang="en-US" smtClean="0"/>
              <a:t>1/26/2021</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71" tIns="46586" rIns="93171" bIns="46586" rtlCol="0" anchor="b"/>
          <a:lstStyle>
            <a:lvl1pPr algn="r">
              <a:defRPr sz="1200"/>
            </a:lvl1pPr>
          </a:lstStyle>
          <a:p>
            <a:fld id="{73E0680E-5D13-7D4E-9B36-78930D05C6BA}" type="slidenum">
              <a:rPr lang="en-US" smtClean="0"/>
              <a:t>‹#›</a:t>
            </a:fld>
            <a:endParaRPr lang="en-US" dirty="0"/>
          </a:p>
        </p:txBody>
      </p:sp>
    </p:spTree>
    <p:extLst>
      <p:ext uri="{BB962C8B-B14F-4D97-AF65-F5344CB8AC3E}">
        <p14:creationId xmlns:p14="http://schemas.microsoft.com/office/powerpoint/2010/main" val="42278345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a:defRPr sz="1200"/>
            </a:lvl1pPr>
          </a:lstStyle>
          <a:p>
            <a:fld id="{6DD285E3-15E3-EE4C-9208-5C8B40A94859}" type="datetimeFigureOut">
              <a:rPr lang="en-US" smtClean="0"/>
              <a:t>1/26/2021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1" tIns="46586" rIns="93171" bIns="46586" rtlCol="0" anchor="b"/>
          <a:lstStyle>
            <a:lvl1pPr algn="r">
              <a:defRPr sz="1200"/>
            </a:lvl1pPr>
          </a:lstStyle>
          <a:p>
            <a:fld id="{DCEFA3AB-C505-2249-9268-634B5AAFE17B}" type="slidenum">
              <a:rPr lang="en-US" smtClean="0"/>
              <a:t>‹#›</a:t>
            </a:fld>
            <a:endParaRPr lang="en-US" dirty="0"/>
          </a:p>
        </p:txBody>
      </p:sp>
    </p:spTree>
    <p:extLst>
      <p:ext uri="{BB962C8B-B14F-4D97-AF65-F5344CB8AC3E}">
        <p14:creationId xmlns:p14="http://schemas.microsoft.com/office/powerpoint/2010/main" val="19484946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856"/>
          </a:xfrm>
          <a:prstGeom prst="rect">
            <a:avLst/>
          </a:prstGeom>
        </p:spPr>
      </p:pic>
      <p:sp>
        <p:nvSpPr>
          <p:cNvPr id="2" name="Title 1"/>
          <p:cNvSpPr>
            <a:spLocks noGrp="1"/>
          </p:cNvSpPr>
          <p:nvPr>
            <p:ph type="ctrTitle"/>
          </p:nvPr>
        </p:nvSpPr>
        <p:spPr>
          <a:xfrm>
            <a:off x="457200" y="883002"/>
            <a:ext cx="7772400" cy="1714725"/>
          </a:xfrm>
        </p:spPr>
        <p:txBody>
          <a:bodyPr lIns="0" tIns="0" rIns="0" bIns="0" anchor="b" anchorCtr="0">
            <a:noAutofit/>
          </a:bodyPr>
          <a:lstStyle>
            <a:lvl1pPr algn="l">
              <a:lnSpc>
                <a:spcPts val="7200"/>
              </a:lnSpc>
              <a:defRPr sz="7200" b="1" i="0" kern="0" spc="20" baseline="0">
                <a:solidFill>
                  <a:srgbClr val="FFFFFF"/>
                </a:solidFill>
                <a:latin typeface="Rockwell"/>
                <a:cs typeface="Rockwell"/>
              </a:defRPr>
            </a:lvl1pPr>
          </a:lstStyle>
          <a:p>
            <a:r>
              <a:rPr lang="en-US"/>
              <a:t>Click to edit Master title style</a:t>
            </a:r>
            <a:endParaRPr lang="en-US" dirty="0"/>
          </a:p>
        </p:txBody>
      </p:sp>
      <p:sp>
        <p:nvSpPr>
          <p:cNvPr id="3" name="Subtitle 2"/>
          <p:cNvSpPr>
            <a:spLocks noGrp="1"/>
          </p:cNvSpPr>
          <p:nvPr>
            <p:ph type="subTitle" idx="1"/>
          </p:nvPr>
        </p:nvSpPr>
        <p:spPr>
          <a:xfrm>
            <a:off x="457200" y="2818597"/>
            <a:ext cx="7677431" cy="1752600"/>
          </a:xfrm>
        </p:spPr>
        <p:txBody>
          <a:bodyPr lIns="0" tIns="0" rIns="0" bIns="0" anchor="t" anchorCtr="0">
            <a:normAutofit/>
          </a:bodyPr>
          <a:lstStyle>
            <a:lvl1pPr marL="0" indent="0" algn="l">
              <a:spcBef>
                <a:spcPts val="0"/>
              </a:spcBef>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1/26/2021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253124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8" name="Straight Connector 7"/>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35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56826D-2BDC-0A4B-A6EF-0D3953E01A94}"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6629400" y="274638"/>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42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07DC3BB5-1D18-4F06-BEFD-799C74419A31}" type="slidenum">
              <a:rPr lang="en-US"/>
              <a:pPr>
                <a:defRPr/>
              </a:pPr>
              <a:t>‹#›</a:t>
            </a:fld>
            <a:endParaRPr lang="en-US" dirty="0"/>
          </a:p>
        </p:txBody>
      </p:sp>
    </p:spTree>
    <p:extLst>
      <p:ext uri="{BB962C8B-B14F-4D97-AF65-F5344CB8AC3E}">
        <p14:creationId xmlns:p14="http://schemas.microsoft.com/office/powerpoint/2010/main" val="143573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85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98202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cxnSp>
        <p:nvCxnSpPr>
          <p:cNvPr id="9" name="Straight Connector 8"/>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05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83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5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69730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35785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291364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332315"/>
            <a:ext cx="9144000" cy="4572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9FF89F5D-5B0E-104B-8FD1-AB910823D8A9}" type="datetime1">
              <a:rPr lang="en-US" smtClean="0"/>
              <a:t>1/26/2021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308818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57200" rtl="0" eaLnBrk="1" latinLnBrk="0" hangingPunct="1">
        <a:spcBef>
          <a:spcPct val="0"/>
        </a:spcBef>
        <a:buNone/>
        <a:defRPr sz="4400" kern="1200">
          <a:solidFill>
            <a:srgbClr val="67A2B9"/>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mailto:atillmo1@houstonisd.org" TargetMode="External"/><Relationship Id="rId13" Type="http://schemas.openxmlformats.org/officeDocument/2006/relationships/hyperlink" Target="mailto:ffreeman@houstonisd.org" TargetMode="External"/><Relationship Id="rId3" Type="http://schemas.openxmlformats.org/officeDocument/2006/relationships/hyperlink" Target="mailto:wthomas1@houstonisd.org" TargetMode="External"/><Relationship Id="rId7" Type="http://schemas.openxmlformats.org/officeDocument/2006/relationships/hyperlink" Target="mailto:lsmith3@houstonisd.org" TargetMode="External"/><Relationship Id="rId12" Type="http://schemas.openxmlformats.org/officeDocument/2006/relationships/hyperlink" Target="mailto:mevans7@houstonisd.org" TargetMode="External"/><Relationship Id="rId2" Type="http://schemas.openxmlformats.org/officeDocument/2006/relationships/hyperlink" Target="mailto:Roshunda.RobertsJackson@houstonisd.org" TargetMode="External"/><Relationship Id="rId1" Type="http://schemas.openxmlformats.org/officeDocument/2006/relationships/slideLayout" Target="../slideLayouts/slideLayout12.xml"/><Relationship Id="rId6" Type="http://schemas.openxmlformats.org/officeDocument/2006/relationships/hyperlink" Target="mailto:bgarcia3@houstonisd.org" TargetMode="External"/><Relationship Id="rId11" Type="http://schemas.openxmlformats.org/officeDocument/2006/relationships/hyperlink" Target="mailto:vwinfree@houstonisd.org" TargetMode="External"/><Relationship Id="rId5" Type="http://schemas.openxmlformats.org/officeDocument/2006/relationships/hyperlink" Target="mailto:lshanno1@houstonisd.org" TargetMode="External"/><Relationship Id="rId15" Type="http://schemas.openxmlformats.org/officeDocument/2006/relationships/hyperlink" Target="mailto:Rbentac2@houstonisd.org" TargetMode="External"/><Relationship Id="rId10" Type="http://schemas.openxmlformats.org/officeDocument/2006/relationships/hyperlink" Target="mailto:mtejada@houstonisd.org" TargetMode="External"/><Relationship Id="rId4" Type="http://schemas.openxmlformats.org/officeDocument/2006/relationships/hyperlink" Target="mailto:Heidi.Cisneros@houstonisd.org" TargetMode="External"/><Relationship Id="rId9" Type="http://schemas.openxmlformats.org/officeDocument/2006/relationships/hyperlink" Target="mailto:twhitmir@houstonisd.org" TargetMode="External"/><Relationship Id="rId14" Type="http://schemas.openxmlformats.org/officeDocument/2006/relationships/hyperlink" Target="mailto:rfuentes@houstonisd.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ncintron@houstonisd.org" TargetMode="External"/><Relationship Id="rId2" Type="http://schemas.openxmlformats.org/officeDocument/2006/relationships/hyperlink" Target="mailto:ihasnain@houstonisd.org" TargetMode="External"/><Relationship Id="rId1" Type="http://schemas.openxmlformats.org/officeDocument/2006/relationships/slideLayout" Target="../slideLayouts/slideLayout12.xml"/><Relationship Id="rId5" Type="http://schemas.openxmlformats.org/officeDocument/2006/relationships/hyperlink" Target="mailto:rgamboa@houstonisd.org" TargetMode="External"/><Relationship Id="rId4" Type="http://schemas.openxmlformats.org/officeDocument/2006/relationships/hyperlink" Target="mailto:Arian.Sadri@houstonisd.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A2B9"/>
        </a:solidFill>
        <a:effectLst/>
      </p:bgPr>
    </p:bg>
    <p:spTree>
      <p:nvGrpSpPr>
        <p:cNvPr id="1" name=""/>
        <p:cNvGrpSpPr/>
        <p:nvPr/>
      </p:nvGrpSpPr>
      <p:grpSpPr>
        <a:xfrm>
          <a:off x="0" y="0"/>
          <a:ext cx="0" cy="0"/>
          <a:chOff x="0" y="0"/>
          <a:chExt cx="0" cy="0"/>
        </a:xfrm>
      </p:grpSpPr>
      <p:sp>
        <p:nvSpPr>
          <p:cNvPr id="18" name="Title 17"/>
          <p:cNvSpPr>
            <a:spLocks noGrp="1"/>
          </p:cNvSpPr>
          <p:nvPr>
            <p:ph type="ctrTitle"/>
          </p:nvPr>
        </p:nvSpPr>
        <p:spPr>
          <a:xfrm>
            <a:off x="457200" y="662224"/>
            <a:ext cx="8686800" cy="1714725"/>
          </a:xfrm>
        </p:spPr>
        <p:txBody>
          <a:bodyPr/>
          <a:lstStyle/>
          <a:p>
            <a:pPr>
              <a:lnSpc>
                <a:spcPct val="100000"/>
              </a:lnSpc>
            </a:pPr>
            <a:r>
              <a:rPr lang="en-US" sz="5400" b="0" spc="110" dirty="0"/>
              <a:t>HISD Connect Online Enrollment Process</a:t>
            </a:r>
            <a:endParaRPr lang="en-US" sz="5400" b="0" kern="0" spc="110" dirty="0"/>
          </a:p>
        </p:txBody>
      </p:sp>
      <p:sp>
        <p:nvSpPr>
          <p:cNvPr id="19" name="Subtitle 18"/>
          <p:cNvSpPr>
            <a:spLocks noGrp="1"/>
          </p:cNvSpPr>
          <p:nvPr>
            <p:ph type="subTitle" idx="1"/>
          </p:nvPr>
        </p:nvSpPr>
        <p:spPr>
          <a:xfrm>
            <a:off x="457200" y="2552700"/>
            <a:ext cx="7677431" cy="1714725"/>
          </a:xfrm>
        </p:spPr>
        <p:txBody>
          <a:bodyPr>
            <a:normAutofit fontScale="92500" lnSpcReduction="10000"/>
          </a:bodyPr>
          <a:lstStyle/>
          <a:p>
            <a:r>
              <a:rPr lang="en-US" sz="3200" dirty="0"/>
              <a:t>Federal and State Compliance</a:t>
            </a:r>
          </a:p>
          <a:p>
            <a:r>
              <a:rPr lang="en-US"/>
              <a:t>Wanda </a:t>
            </a:r>
            <a:r>
              <a:rPr lang="en-US" dirty="0"/>
              <a:t>Thomas, Sr. Manager</a:t>
            </a:r>
          </a:p>
          <a:p>
            <a:endParaRPr lang="en-US" dirty="0"/>
          </a:p>
          <a:p>
            <a:r>
              <a:rPr lang="en-US" sz="2000" dirty="0"/>
              <a:t>Marina Tejada</a:t>
            </a:r>
          </a:p>
          <a:p>
            <a:r>
              <a:rPr lang="en-US" sz="2000" dirty="0"/>
              <a:t>Sr Student Information Representative</a:t>
            </a:r>
          </a:p>
        </p:txBody>
      </p:sp>
      <p:sp>
        <p:nvSpPr>
          <p:cNvPr id="21" name="Text Placeholder 20"/>
          <p:cNvSpPr txBox="1">
            <a:spLocks/>
          </p:cNvSpPr>
          <p:nvPr/>
        </p:nvSpPr>
        <p:spPr>
          <a:xfrm>
            <a:off x="358726" y="4918874"/>
            <a:ext cx="4830763" cy="480395"/>
          </a:xfrm>
          <a:prstGeom prst="rect">
            <a:avLst/>
          </a:prstGeom>
        </p:spPr>
        <p:txBody>
          <a:bodyPr lIns="0" tIns="0" rIns="0" bIns="0"/>
          <a:lstStyle>
            <a:lvl1pPr marL="0" indent="0" algn="l" defTabSz="457200" rtl="0" eaLnBrk="1" latinLnBrk="0" hangingPunct="1">
              <a:spcBef>
                <a:spcPts val="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i="1" dirty="0">
                <a:solidFill>
                  <a:srgbClr val="FFFFFF"/>
                </a:solidFill>
              </a:rPr>
              <a:t>Date: January 22, 2021</a:t>
            </a:r>
          </a:p>
          <a:p>
            <a:endParaRPr lang="en-US" sz="1800" i="1" dirty="0">
              <a:solidFill>
                <a:srgbClr val="FFFFFF"/>
              </a:solidFill>
            </a:endParaRPr>
          </a:p>
        </p:txBody>
      </p:sp>
    </p:spTree>
    <p:extLst>
      <p:ext uri="{BB962C8B-B14F-4D97-AF65-F5344CB8AC3E}">
        <p14:creationId xmlns:p14="http://schemas.microsoft.com/office/powerpoint/2010/main" val="210473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E788-0076-45A6-9FB2-B0EA7333F446}"/>
              </a:ext>
            </a:extLst>
          </p:cNvPr>
          <p:cNvSpPr>
            <a:spLocks noGrp="1"/>
          </p:cNvSpPr>
          <p:nvPr>
            <p:ph type="title"/>
          </p:nvPr>
        </p:nvSpPr>
        <p:spPr/>
        <p:txBody>
          <a:bodyPr/>
          <a:lstStyle/>
          <a:p>
            <a:r>
              <a:rPr lang="en-US" dirty="0"/>
              <a:t>TSDS Verification and Approval</a:t>
            </a:r>
          </a:p>
        </p:txBody>
      </p:sp>
      <p:sp>
        <p:nvSpPr>
          <p:cNvPr id="4" name="Slide Number Placeholder 3">
            <a:extLst>
              <a:ext uri="{FF2B5EF4-FFF2-40B4-BE49-F238E27FC236}">
                <a16:creationId xmlns:a16="http://schemas.microsoft.com/office/drawing/2014/main" id="{1551459A-301E-464C-864D-3934CDE351C2}"/>
              </a:ext>
            </a:extLst>
          </p:cNvPr>
          <p:cNvSpPr>
            <a:spLocks noGrp="1"/>
          </p:cNvSpPr>
          <p:nvPr>
            <p:ph type="sldNum" sz="quarter" idx="12"/>
          </p:nvPr>
        </p:nvSpPr>
        <p:spPr/>
        <p:txBody>
          <a:bodyPr/>
          <a:lstStyle/>
          <a:p>
            <a:fld id="{FD52C1F8-3BA5-F24E-8618-E52498D87186}" type="slidenum">
              <a:rPr lang="en-US" smtClean="0"/>
              <a:t>10</a:t>
            </a:fld>
            <a:endParaRPr lang="en-US" dirty="0"/>
          </a:p>
        </p:txBody>
      </p:sp>
      <p:pic>
        <p:nvPicPr>
          <p:cNvPr id="6" name="Picture 5">
            <a:extLst>
              <a:ext uri="{FF2B5EF4-FFF2-40B4-BE49-F238E27FC236}">
                <a16:creationId xmlns:a16="http://schemas.microsoft.com/office/drawing/2014/main" id="{9FA2CDC1-88DC-4364-AB55-0B7494CA62A5}"/>
              </a:ext>
            </a:extLst>
          </p:cNvPr>
          <p:cNvPicPr>
            <a:picLocks noChangeAspect="1"/>
          </p:cNvPicPr>
          <p:nvPr/>
        </p:nvPicPr>
        <p:blipFill>
          <a:blip r:embed="rId2"/>
          <a:stretch>
            <a:fillRect/>
          </a:stretch>
        </p:blipFill>
        <p:spPr>
          <a:xfrm>
            <a:off x="850900" y="1748631"/>
            <a:ext cx="7594599" cy="4423569"/>
          </a:xfrm>
          <a:prstGeom prst="rect">
            <a:avLst/>
          </a:prstGeom>
        </p:spPr>
      </p:pic>
    </p:spTree>
    <p:extLst>
      <p:ext uri="{BB962C8B-B14F-4D97-AF65-F5344CB8AC3E}">
        <p14:creationId xmlns:p14="http://schemas.microsoft.com/office/powerpoint/2010/main" val="2282464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F4C3-7ED2-471E-BBC2-B2C43197CB21}"/>
              </a:ext>
            </a:extLst>
          </p:cNvPr>
          <p:cNvSpPr>
            <a:spLocks noGrp="1"/>
          </p:cNvSpPr>
          <p:nvPr>
            <p:ph type="title"/>
          </p:nvPr>
        </p:nvSpPr>
        <p:spPr/>
        <p:txBody>
          <a:bodyPr>
            <a:normAutofit fontScale="90000"/>
          </a:bodyPr>
          <a:lstStyle/>
          <a:p>
            <a:r>
              <a:rPr lang="en-US" dirty="0"/>
              <a:t>Back to New Student Registration</a:t>
            </a:r>
          </a:p>
        </p:txBody>
      </p:sp>
      <p:sp>
        <p:nvSpPr>
          <p:cNvPr id="4" name="Slide Number Placeholder 3">
            <a:extLst>
              <a:ext uri="{FF2B5EF4-FFF2-40B4-BE49-F238E27FC236}">
                <a16:creationId xmlns:a16="http://schemas.microsoft.com/office/drawing/2014/main" id="{EA65C9F4-19C5-41EC-ACEB-F4F76475B86A}"/>
              </a:ext>
            </a:extLst>
          </p:cNvPr>
          <p:cNvSpPr>
            <a:spLocks noGrp="1"/>
          </p:cNvSpPr>
          <p:nvPr>
            <p:ph type="sldNum" sz="quarter" idx="12"/>
          </p:nvPr>
        </p:nvSpPr>
        <p:spPr/>
        <p:txBody>
          <a:bodyPr/>
          <a:lstStyle/>
          <a:p>
            <a:fld id="{FD52C1F8-3BA5-F24E-8618-E52498D87186}" type="slidenum">
              <a:rPr lang="en-US" smtClean="0"/>
              <a:t>11</a:t>
            </a:fld>
            <a:endParaRPr lang="en-US" dirty="0"/>
          </a:p>
        </p:txBody>
      </p:sp>
      <p:pic>
        <p:nvPicPr>
          <p:cNvPr id="6" name="Picture 5">
            <a:extLst>
              <a:ext uri="{FF2B5EF4-FFF2-40B4-BE49-F238E27FC236}">
                <a16:creationId xmlns:a16="http://schemas.microsoft.com/office/drawing/2014/main" id="{A9C981B9-3C2D-40E6-929D-776BAE5CE4F4}"/>
              </a:ext>
            </a:extLst>
          </p:cNvPr>
          <p:cNvPicPr>
            <a:picLocks noChangeAspect="1"/>
          </p:cNvPicPr>
          <p:nvPr/>
        </p:nvPicPr>
        <p:blipFill>
          <a:blip r:embed="rId2"/>
          <a:stretch>
            <a:fillRect/>
          </a:stretch>
        </p:blipFill>
        <p:spPr>
          <a:xfrm>
            <a:off x="787400" y="1765300"/>
            <a:ext cx="7429500" cy="4114800"/>
          </a:xfrm>
          <a:prstGeom prst="rect">
            <a:avLst/>
          </a:prstGeom>
        </p:spPr>
      </p:pic>
    </p:spTree>
    <p:extLst>
      <p:ext uri="{BB962C8B-B14F-4D97-AF65-F5344CB8AC3E}">
        <p14:creationId xmlns:p14="http://schemas.microsoft.com/office/powerpoint/2010/main" val="25694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F5A4-4F88-4597-A60E-106B8395F919}"/>
              </a:ext>
            </a:extLst>
          </p:cNvPr>
          <p:cNvSpPr>
            <a:spLocks noGrp="1"/>
          </p:cNvSpPr>
          <p:nvPr>
            <p:ph type="title"/>
          </p:nvPr>
        </p:nvSpPr>
        <p:spPr/>
        <p:txBody>
          <a:bodyPr/>
          <a:lstStyle/>
          <a:p>
            <a:pPr algn="ctr"/>
            <a:r>
              <a:rPr lang="en-US" dirty="0"/>
              <a:t>Pending Delivery</a:t>
            </a:r>
          </a:p>
        </p:txBody>
      </p:sp>
      <p:sp>
        <p:nvSpPr>
          <p:cNvPr id="4" name="Slide Number Placeholder 3">
            <a:extLst>
              <a:ext uri="{FF2B5EF4-FFF2-40B4-BE49-F238E27FC236}">
                <a16:creationId xmlns:a16="http://schemas.microsoft.com/office/drawing/2014/main" id="{4CAA6F50-BACA-4761-87D5-9098D72C5FC3}"/>
              </a:ext>
            </a:extLst>
          </p:cNvPr>
          <p:cNvSpPr>
            <a:spLocks noGrp="1"/>
          </p:cNvSpPr>
          <p:nvPr>
            <p:ph type="sldNum" sz="quarter" idx="12"/>
          </p:nvPr>
        </p:nvSpPr>
        <p:spPr/>
        <p:txBody>
          <a:bodyPr/>
          <a:lstStyle/>
          <a:p>
            <a:fld id="{FD52C1F8-3BA5-F24E-8618-E52498D87186}" type="slidenum">
              <a:rPr lang="en-US" smtClean="0"/>
              <a:t>12</a:t>
            </a:fld>
            <a:endParaRPr lang="en-US" dirty="0"/>
          </a:p>
        </p:txBody>
      </p:sp>
      <p:pic>
        <p:nvPicPr>
          <p:cNvPr id="7" name="Picture 6">
            <a:extLst>
              <a:ext uri="{FF2B5EF4-FFF2-40B4-BE49-F238E27FC236}">
                <a16:creationId xmlns:a16="http://schemas.microsoft.com/office/drawing/2014/main" id="{B452BEDE-4477-4794-B90E-240F612C4D15}"/>
              </a:ext>
            </a:extLst>
          </p:cNvPr>
          <p:cNvPicPr>
            <a:picLocks noChangeAspect="1"/>
          </p:cNvPicPr>
          <p:nvPr/>
        </p:nvPicPr>
        <p:blipFill>
          <a:blip r:embed="rId2"/>
          <a:stretch>
            <a:fillRect/>
          </a:stretch>
        </p:blipFill>
        <p:spPr>
          <a:xfrm>
            <a:off x="812800" y="1557337"/>
            <a:ext cx="7302499" cy="3027363"/>
          </a:xfrm>
          <a:prstGeom prst="rect">
            <a:avLst/>
          </a:prstGeom>
        </p:spPr>
      </p:pic>
      <p:pic>
        <p:nvPicPr>
          <p:cNvPr id="9" name="Picture 8">
            <a:extLst>
              <a:ext uri="{FF2B5EF4-FFF2-40B4-BE49-F238E27FC236}">
                <a16:creationId xmlns:a16="http://schemas.microsoft.com/office/drawing/2014/main" id="{DF1304AD-C3AA-4BA6-8531-7B171A6E4BC5}"/>
              </a:ext>
            </a:extLst>
          </p:cNvPr>
          <p:cNvPicPr>
            <a:picLocks noChangeAspect="1"/>
          </p:cNvPicPr>
          <p:nvPr/>
        </p:nvPicPr>
        <p:blipFill>
          <a:blip r:embed="rId3"/>
          <a:stretch>
            <a:fillRect/>
          </a:stretch>
        </p:blipFill>
        <p:spPr>
          <a:xfrm>
            <a:off x="1181100" y="4584700"/>
            <a:ext cx="6667500" cy="1346200"/>
          </a:xfrm>
          <a:prstGeom prst="rect">
            <a:avLst/>
          </a:prstGeom>
        </p:spPr>
      </p:pic>
    </p:spTree>
    <p:extLst>
      <p:ext uri="{BB962C8B-B14F-4D97-AF65-F5344CB8AC3E}">
        <p14:creationId xmlns:p14="http://schemas.microsoft.com/office/powerpoint/2010/main" val="13817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5A7C-F7F9-48A0-B6BA-528031CA9B12}"/>
              </a:ext>
            </a:extLst>
          </p:cNvPr>
          <p:cNvSpPr>
            <a:spLocks noGrp="1"/>
          </p:cNvSpPr>
          <p:nvPr>
            <p:ph type="title"/>
          </p:nvPr>
        </p:nvSpPr>
        <p:spPr/>
        <p:txBody>
          <a:bodyPr>
            <a:normAutofit/>
          </a:bodyPr>
          <a:lstStyle/>
          <a:p>
            <a:r>
              <a:rPr lang="en-US" sz="1400" dirty="0"/>
              <a:t>To match the current process of approving enrollments, regardless of whether they have all approved documents, records will come into this view regardless of their position (Pending Approval, Approved, Delivered) in the workflow.</a:t>
            </a:r>
          </a:p>
        </p:txBody>
      </p:sp>
      <p:sp>
        <p:nvSpPr>
          <p:cNvPr id="4" name="Slide Number Placeholder 3">
            <a:extLst>
              <a:ext uri="{FF2B5EF4-FFF2-40B4-BE49-F238E27FC236}">
                <a16:creationId xmlns:a16="http://schemas.microsoft.com/office/drawing/2014/main" id="{B5F518EB-8055-4013-BC88-93B2A57B9A3E}"/>
              </a:ext>
            </a:extLst>
          </p:cNvPr>
          <p:cNvSpPr>
            <a:spLocks noGrp="1"/>
          </p:cNvSpPr>
          <p:nvPr>
            <p:ph type="sldNum" sz="quarter" idx="12"/>
          </p:nvPr>
        </p:nvSpPr>
        <p:spPr/>
        <p:txBody>
          <a:bodyPr/>
          <a:lstStyle/>
          <a:p>
            <a:fld id="{FD52C1F8-3BA5-F24E-8618-E52498D87186}" type="slidenum">
              <a:rPr lang="en-US" smtClean="0"/>
              <a:t>13</a:t>
            </a:fld>
            <a:endParaRPr lang="en-US" dirty="0"/>
          </a:p>
        </p:txBody>
      </p:sp>
      <p:pic>
        <p:nvPicPr>
          <p:cNvPr id="7" name="Picture 6">
            <a:extLst>
              <a:ext uri="{FF2B5EF4-FFF2-40B4-BE49-F238E27FC236}">
                <a16:creationId xmlns:a16="http://schemas.microsoft.com/office/drawing/2014/main" id="{4B5224F0-2635-4B09-8B04-772C496E0197}"/>
              </a:ext>
            </a:extLst>
          </p:cNvPr>
          <p:cNvPicPr>
            <a:picLocks noChangeAspect="1"/>
          </p:cNvPicPr>
          <p:nvPr/>
        </p:nvPicPr>
        <p:blipFill>
          <a:blip r:embed="rId2"/>
          <a:stretch>
            <a:fillRect/>
          </a:stretch>
        </p:blipFill>
        <p:spPr>
          <a:xfrm>
            <a:off x="622300" y="1638300"/>
            <a:ext cx="7848600" cy="4000500"/>
          </a:xfrm>
          <a:prstGeom prst="rect">
            <a:avLst/>
          </a:prstGeom>
        </p:spPr>
      </p:pic>
    </p:spTree>
    <p:extLst>
      <p:ext uri="{BB962C8B-B14F-4D97-AF65-F5344CB8AC3E}">
        <p14:creationId xmlns:p14="http://schemas.microsoft.com/office/powerpoint/2010/main" val="115968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E920-F8BF-4E90-901D-AF8CE1AF8772}"/>
              </a:ext>
            </a:extLst>
          </p:cNvPr>
          <p:cNvSpPr>
            <a:spLocks noGrp="1"/>
          </p:cNvSpPr>
          <p:nvPr>
            <p:ph type="title"/>
          </p:nvPr>
        </p:nvSpPr>
        <p:spPr/>
        <p:txBody>
          <a:bodyPr/>
          <a:lstStyle/>
          <a:p>
            <a:pPr algn="ctr"/>
            <a:r>
              <a:rPr lang="en-US" dirty="0"/>
              <a:t>Exporting Data</a:t>
            </a:r>
          </a:p>
        </p:txBody>
      </p:sp>
      <p:sp>
        <p:nvSpPr>
          <p:cNvPr id="4" name="Slide Number Placeholder 3">
            <a:extLst>
              <a:ext uri="{FF2B5EF4-FFF2-40B4-BE49-F238E27FC236}">
                <a16:creationId xmlns:a16="http://schemas.microsoft.com/office/drawing/2014/main" id="{FDEE5057-3BF3-4C59-831F-A3E5F8706A3A}"/>
              </a:ext>
            </a:extLst>
          </p:cNvPr>
          <p:cNvSpPr>
            <a:spLocks noGrp="1"/>
          </p:cNvSpPr>
          <p:nvPr>
            <p:ph type="sldNum" sz="quarter" idx="12"/>
          </p:nvPr>
        </p:nvSpPr>
        <p:spPr/>
        <p:txBody>
          <a:bodyPr/>
          <a:lstStyle/>
          <a:p>
            <a:fld id="{FD52C1F8-3BA5-F24E-8618-E52498D87186}" type="slidenum">
              <a:rPr lang="en-US" smtClean="0"/>
              <a:t>14</a:t>
            </a:fld>
            <a:endParaRPr lang="en-US" dirty="0"/>
          </a:p>
        </p:txBody>
      </p:sp>
      <p:pic>
        <p:nvPicPr>
          <p:cNvPr id="8" name="Picture 7">
            <a:extLst>
              <a:ext uri="{FF2B5EF4-FFF2-40B4-BE49-F238E27FC236}">
                <a16:creationId xmlns:a16="http://schemas.microsoft.com/office/drawing/2014/main" id="{DEE1593D-89AA-4226-9F94-A585BE6FDD7D}"/>
              </a:ext>
            </a:extLst>
          </p:cNvPr>
          <p:cNvPicPr>
            <a:picLocks noChangeAspect="1"/>
          </p:cNvPicPr>
          <p:nvPr/>
        </p:nvPicPr>
        <p:blipFill>
          <a:blip r:embed="rId2"/>
          <a:stretch>
            <a:fillRect/>
          </a:stretch>
        </p:blipFill>
        <p:spPr>
          <a:xfrm>
            <a:off x="1041400" y="1549400"/>
            <a:ext cx="7010400" cy="4673600"/>
          </a:xfrm>
          <a:prstGeom prst="rect">
            <a:avLst/>
          </a:prstGeom>
        </p:spPr>
      </p:pic>
    </p:spTree>
    <p:extLst>
      <p:ext uri="{BB962C8B-B14F-4D97-AF65-F5344CB8AC3E}">
        <p14:creationId xmlns:p14="http://schemas.microsoft.com/office/powerpoint/2010/main" val="137255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B509-86D2-41E4-9C96-B079B00EF5FA}"/>
              </a:ext>
            </a:extLst>
          </p:cNvPr>
          <p:cNvSpPr>
            <a:spLocks noGrp="1"/>
          </p:cNvSpPr>
          <p:nvPr>
            <p:ph type="title"/>
          </p:nvPr>
        </p:nvSpPr>
        <p:spPr/>
        <p:txBody>
          <a:bodyPr/>
          <a:lstStyle/>
          <a:p>
            <a:pPr algn="ctr"/>
            <a:r>
              <a:rPr lang="en-US" dirty="0"/>
              <a:t>Upload Cont. &amp; Step 12</a:t>
            </a:r>
          </a:p>
        </p:txBody>
      </p:sp>
      <p:sp>
        <p:nvSpPr>
          <p:cNvPr id="4" name="Slide Number Placeholder 3">
            <a:extLst>
              <a:ext uri="{FF2B5EF4-FFF2-40B4-BE49-F238E27FC236}">
                <a16:creationId xmlns:a16="http://schemas.microsoft.com/office/drawing/2014/main" id="{99244FBA-6D84-4732-8231-7E05F1E3A106}"/>
              </a:ext>
            </a:extLst>
          </p:cNvPr>
          <p:cNvSpPr>
            <a:spLocks noGrp="1"/>
          </p:cNvSpPr>
          <p:nvPr>
            <p:ph type="sldNum" sz="quarter" idx="12"/>
          </p:nvPr>
        </p:nvSpPr>
        <p:spPr/>
        <p:txBody>
          <a:bodyPr/>
          <a:lstStyle/>
          <a:p>
            <a:fld id="{FD52C1F8-3BA5-F24E-8618-E52498D87186}" type="slidenum">
              <a:rPr lang="en-US" smtClean="0"/>
              <a:t>15</a:t>
            </a:fld>
            <a:endParaRPr lang="en-US" dirty="0"/>
          </a:p>
        </p:txBody>
      </p:sp>
      <p:pic>
        <p:nvPicPr>
          <p:cNvPr id="8" name="Picture 7">
            <a:extLst>
              <a:ext uri="{FF2B5EF4-FFF2-40B4-BE49-F238E27FC236}">
                <a16:creationId xmlns:a16="http://schemas.microsoft.com/office/drawing/2014/main" id="{9EC11588-6B89-42B2-802A-5095873FE2EC}"/>
              </a:ext>
            </a:extLst>
          </p:cNvPr>
          <p:cNvPicPr>
            <a:picLocks noChangeAspect="1"/>
          </p:cNvPicPr>
          <p:nvPr/>
        </p:nvPicPr>
        <p:blipFill>
          <a:blip r:embed="rId2"/>
          <a:stretch>
            <a:fillRect/>
          </a:stretch>
        </p:blipFill>
        <p:spPr>
          <a:xfrm>
            <a:off x="927100" y="1562100"/>
            <a:ext cx="7594600" cy="4719637"/>
          </a:xfrm>
          <a:prstGeom prst="rect">
            <a:avLst/>
          </a:prstGeom>
        </p:spPr>
      </p:pic>
    </p:spTree>
    <p:extLst>
      <p:ext uri="{BB962C8B-B14F-4D97-AF65-F5344CB8AC3E}">
        <p14:creationId xmlns:p14="http://schemas.microsoft.com/office/powerpoint/2010/main" val="141658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FC66-D068-49E3-8CC1-696F8BA2D9DA}"/>
              </a:ext>
            </a:extLst>
          </p:cNvPr>
          <p:cNvSpPr>
            <a:spLocks noGrp="1"/>
          </p:cNvSpPr>
          <p:nvPr>
            <p:ph type="title"/>
          </p:nvPr>
        </p:nvSpPr>
        <p:spPr/>
        <p:txBody>
          <a:bodyPr/>
          <a:lstStyle/>
          <a:p>
            <a:r>
              <a:rPr lang="en-US" dirty="0"/>
              <a:t>Delivery Steps 13-14</a:t>
            </a:r>
          </a:p>
        </p:txBody>
      </p:sp>
      <p:sp>
        <p:nvSpPr>
          <p:cNvPr id="4" name="Slide Number Placeholder 3">
            <a:extLst>
              <a:ext uri="{FF2B5EF4-FFF2-40B4-BE49-F238E27FC236}">
                <a16:creationId xmlns:a16="http://schemas.microsoft.com/office/drawing/2014/main" id="{62C1D202-783D-4AEF-9562-7EE2B3BAD711}"/>
              </a:ext>
            </a:extLst>
          </p:cNvPr>
          <p:cNvSpPr>
            <a:spLocks noGrp="1"/>
          </p:cNvSpPr>
          <p:nvPr>
            <p:ph type="sldNum" sz="quarter" idx="12"/>
          </p:nvPr>
        </p:nvSpPr>
        <p:spPr/>
        <p:txBody>
          <a:bodyPr/>
          <a:lstStyle/>
          <a:p>
            <a:fld id="{FD52C1F8-3BA5-F24E-8618-E52498D87186}" type="slidenum">
              <a:rPr lang="en-US" smtClean="0"/>
              <a:t>16</a:t>
            </a:fld>
            <a:endParaRPr lang="en-US" dirty="0"/>
          </a:p>
        </p:txBody>
      </p:sp>
      <p:pic>
        <p:nvPicPr>
          <p:cNvPr id="6" name="Picture 5">
            <a:extLst>
              <a:ext uri="{FF2B5EF4-FFF2-40B4-BE49-F238E27FC236}">
                <a16:creationId xmlns:a16="http://schemas.microsoft.com/office/drawing/2014/main" id="{6027E257-9F7A-42D7-B099-5D4DD99E9A6E}"/>
              </a:ext>
            </a:extLst>
          </p:cNvPr>
          <p:cNvPicPr>
            <a:picLocks noChangeAspect="1"/>
          </p:cNvPicPr>
          <p:nvPr/>
        </p:nvPicPr>
        <p:blipFill>
          <a:blip r:embed="rId2"/>
          <a:stretch>
            <a:fillRect/>
          </a:stretch>
        </p:blipFill>
        <p:spPr>
          <a:xfrm>
            <a:off x="444500" y="1611312"/>
            <a:ext cx="5391150" cy="333375"/>
          </a:xfrm>
          <a:prstGeom prst="rect">
            <a:avLst/>
          </a:prstGeom>
        </p:spPr>
      </p:pic>
      <p:pic>
        <p:nvPicPr>
          <p:cNvPr id="10" name="Picture 9">
            <a:extLst>
              <a:ext uri="{FF2B5EF4-FFF2-40B4-BE49-F238E27FC236}">
                <a16:creationId xmlns:a16="http://schemas.microsoft.com/office/drawing/2014/main" id="{0A52D585-B27D-4067-AE3C-3752358A2563}"/>
              </a:ext>
            </a:extLst>
          </p:cNvPr>
          <p:cNvPicPr>
            <a:picLocks noChangeAspect="1"/>
          </p:cNvPicPr>
          <p:nvPr/>
        </p:nvPicPr>
        <p:blipFill>
          <a:blip r:embed="rId3"/>
          <a:stretch>
            <a:fillRect/>
          </a:stretch>
        </p:blipFill>
        <p:spPr>
          <a:xfrm>
            <a:off x="444500" y="1854200"/>
            <a:ext cx="7912100" cy="4303712"/>
          </a:xfrm>
          <a:prstGeom prst="rect">
            <a:avLst/>
          </a:prstGeom>
        </p:spPr>
      </p:pic>
    </p:spTree>
    <p:extLst>
      <p:ext uri="{BB962C8B-B14F-4D97-AF65-F5344CB8AC3E}">
        <p14:creationId xmlns:p14="http://schemas.microsoft.com/office/powerpoint/2010/main" val="404706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3FB4-9862-445E-B671-A24E1241072F}"/>
              </a:ext>
            </a:extLst>
          </p:cNvPr>
          <p:cNvSpPr>
            <a:spLocks noGrp="1"/>
          </p:cNvSpPr>
          <p:nvPr>
            <p:ph type="title"/>
          </p:nvPr>
        </p:nvSpPr>
        <p:spPr/>
        <p:txBody>
          <a:bodyPr/>
          <a:lstStyle/>
          <a:p>
            <a:r>
              <a:rPr lang="en-US" dirty="0"/>
              <a:t>Delivery Steps 15 &amp;16</a:t>
            </a:r>
          </a:p>
        </p:txBody>
      </p:sp>
      <p:sp>
        <p:nvSpPr>
          <p:cNvPr id="4" name="Slide Number Placeholder 3">
            <a:extLst>
              <a:ext uri="{FF2B5EF4-FFF2-40B4-BE49-F238E27FC236}">
                <a16:creationId xmlns:a16="http://schemas.microsoft.com/office/drawing/2014/main" id="{C504CD5E-36DC-49AA-B89D-579678DF39FD}"/>
              </a:ext>
            </a:extLst>
          </p:cNvPr>
          <p:cNvSpPr>
            <a:spLocks noGrp="1"/>
          </p:cNvSpPr>
          <p:nvPr>
            <p:ph type="sldNum" sz="quarter" idx="12"/>
          </p:nvPr>
        </p:nvSpPr>
        <p:spPr/>
        <p:txBody>
          <a:bodyPr/>
          <a:lstStyle/>
          <a:p>
            <a:fld id="{FD52C1F8-3BA5-F24E-8618-E52498D87186}" type="slidenum">
              <a:rPr lang="en-US" smtClean="0"/>
              <a:t>17</a:t>
            </a:fld>
            <a:endParaRPr lang="en-US" dirty="0"/>
          </a:p>
        </p:txBody>
      </p:sp>
      <p:pic>
        <p:nvPicPr>
          <p:cNvPr id="10" name="Picture 9">
            <a:extLst>
              <a:ext uri="{FF2B5EF4-FFF2-40B4-BE49-F238E27FC236}">
                <a16:creationId xmlns:a16="http://schemas.microsoft.com/office/drawing/2014/main" id="{D0D63299-5646-4FB7-A3DD-B66A4882DAC9}"/>
              </a:ext>
            </a:extLst>
          </p:cNvPr>
          <p:cNvPicPr>
            <a:picLocks noChangeAspect="1"/>
          </p:cNvPicPr>
          <p:nvPr/>
        </p:nvPicPr>
        <p:blipFill>
          <a:blip r:embed="rId2"/>
          <a:stretch>
            <a:fillRect/>
          </a:stretch>
        </p:blipFill>
        <p:spPr>
          <a:xfrm>
            <a:off x="596900" y="1531938"/>
            <a:ext cx="7950200" cy="2828925"/>
          </a:xfrm>
          <a:prstGeom prst="rect">
            <a:avLst/>
          </a:prstGeom>
        </p:spPr>
      </p:pic>
      <p:pic>
        <p:nvPicPr>
          <p:cNvPr id="12" name="Picture 11">
            <a:extLst>
              <a:ext uri="{FF2B5EF4-FFF2-40B4-BE49-F238E27FC236}">
                <a16:creationId xmlns:a16="http://schemas.microsoft.com/office/drawing/2014/main" id="{DEE26FC0-25F4-4399-8AD7-7F3AD1E98CF6}"/>
              </a:ext>
            </a:extLst>
          </p:cNvPr>
          <p:cNvPicPr>
            <a:picLocks noChangeAspect="1"/>
          </p:cNvPicPr>
          <p:nvPr/>
        </p:nvPicPr>
        <p:blipFill>
          <a:blip r:embed="rId3"/>
          <a:stretch>
            <a:fillRect/>
          </a:stretch>
        </p:blipFill>
        <p:spPr>
          <a:xfrm>
            <a:off x="596900" y="4294188"/>
            <a:ext cx="4238625" cy="361950"/>
          </a:xfrm>
          <a:prstGeom prst="rect">
            <a:avLst/>
          </a:prstGeom>
        </p:spPr>
      </p:pic>
      <p:pic>
        <p:nvPicPr>
          <p:cNvPr id="14" name="Picture 13">
            <a:extLst>
              <a:ext uri="{FF2B5EF4-FFF2-40B4-BE49-F238E27FC236}">
                <a16:creationId xmlns:a16="http://schemas.microsoft.com/office/drawing/2014/main" id="{7975B1E7-5870-47A5-8961-EF1B9A9705B4}"/>
              </a:ext>
            </a:extLst>
          </p:cNvPr>
          <p:cNvPicPr>
            <a:picLocks noChangeAspect="1"/>
          </p:cNvPicPr>
          <p:nvPr/>
        </p:nvPicPr>
        <p:blipFill>
          <a:blip r:embed="rId4"/>
          <a:stretch>
            <a:fillRect/>
          </a:stretch>
        </p:blipFill>
        <p:spPr>
          <a:xfrm>
            <a:off x="1485900" y="4656139"/>
            <a:ext cx="6604000" cy="1604962"/>
          </a:xfrm>
          <a:prstGeom prst="rect">
            <a:avLst/>
          </a:prstGeom>
        </p:spPr>
      </p:pic>
    </p:spTree>
    <p:extLst>
      <p:ext uri="{BB962C8B-B14F-4D97-AF65-F5344CB8AC3E}">
        <p14:creationId xmlns:p14="http://schemas.microsoft.com/office/powerpoint/2010/main" val="84658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EB48-26C9-40F6-980D-E52F09EB159C}"/>
              </a:ext>
            </a:extLst>
          </p:cNvPr>
          <p:cNvSpPr>
            <a:spLocks noGrp="1"/>
          </p:cNvSpPr>
          <p:nvPr>
            <p:ph type="title"/>
          </p:nvPr>
        </p:nvSpPr>
        <p:spPr/>
        <p:txBody>
          <a:bodyPr/>
          <a:lstStyle/>
          <a:p>
            <a:r>
              <a:rPr lang="en-US" dirty="0"/>
              <a:t>Delivery Steps 17 &amp; 18</a:t>
            </a:r>
          </a:p>
        </p:txBody>
      </p:sp>
      <p:sp>
        <p:nvSpPr>
          <p:cNvPr id="4" name="Slide Number Placeholder 3">
            <a:extLst>
              <a:ext uri="{FF2B5EF4-FFF2-40B4-BE49-F238E27FC236}">
                <a16:creationId xmlns:a16="http://schemas.microsoft.com/office/drawing/2014/main" id="{BE1E65B5-3DCD-4579-95EF-DB139026B65E}"/>
              </a:ext>
            </a:extLst>
          </p:cNvPr>
          <p:cNvSpPr>
            <a:spLocks noGrp="1"/>
          </p:cNvSpPr>
          <p:nvPr>
            <p:ph type="sldNum" sz="quarter" idx="12"/>
          </p:nvPr>
        </p:nvSpPr>
        <p:spPr/>
        <p:txBody>
          <a:bodyPr/>
          <a:lstStyle/>
          <a:p>
            <a:fld id="{FD52C1F8-3BA5-F24E-8618-E52498D87186}" type="slidenum">
              <a:rPr lang="en-US" smtClean="0"/>
              <a:t>18</a:t>
            </a:fld>
            <a:endParaRPr lang="en-US" dirty="0"/>
          </a:p>
        </p:txBody>
      </p:sp>
      <p:pic>
        <p:nvPicPr>
          <p:cNvPr id="6" name="Picture 5">
            <a:extLst>
              <a:ext uri="{FF2B5EF4-FFF2-40B4-BE49-F238E27FC236}">
                <a16:creationId xmlns:a16="http://schemas.microsoft.com/office/drawing/2014/main" id="{2975C327-ACD7-490E-A3CD-8B29408C9194}"/>
              </a:ext>
            </a:extLst>
          </p:cNvPr>
          <p:cNvPicPr>
            <a:picLocks noChangeAspect="1"/>
          </p:cNvPicPr>
          <p:nvPr/>
        </p:nvPicPr>
        <p:blipFill>
          <a:blip r:embed="rId2"/>
          <a:stretch>
            <a:fillRect/>
          </a:stretch>
        </p:blipFill>
        <p:spPr>
          <a:xfrm>
            <a:off x="787400" y="1584324"/>
            <a:ext cx="7518400" cy="2644775"/>
          </a:xfrm>
          <a:prstGeom prst="rect">
            <a:avLst/>
          </a:prstGeom>
        </p:spPr>
      </p:pic>
      <p:pic>
        <p:nvPicPr>
          <p:cNvPr id="8" name="Picture 7">
            <a:extLst>
              <a:ext uri="{FF2B5EF4-FFF2-40B4-BE49-F238E27FC236}">
                <a16:creationId xmlns:a16="http://schemas.microsoft.com/office/drawing/2014/main" id="{50C79A74-E9E7-4873-BABF-5733D57DC200}"/>
              </a:ext>
            </a:extLst>
          </p:cNvPr>
          <p:cNvPicPr>
            <a:picLocks noChangeAspect="1"/>
          </p:cNvPicPr>
          <p:nvPr/>
        </p:nvPicPr>
        <p:blipFill>
          <a:blip r:embed="rId3"/>
          <a:stretch>
            <a:fillRect/>
          </a:stretch>
        </p:blipFill>
        <p:spPr>
          <a:xfrm>
            <a:off x="812800" y="4229099"/>
            <a:ext cx="7492999" cy="2127251"/>
          </a:xfrm>
          <a:prstGeom prst="rect">
            <a:avLst/>
          </a:prstGeom>
        </p:spPr>
      </p:pic>
    </p:spTree>
    <p:extLst>
      <p:ext uri="{BB962C8B-B14F-4D97-AF65-F5344CB8AC3E}">
        <p14:creationId xmlns:p14="http://schemas.microsoft.com/office/powerpoint/2010/main" val="207070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ECAB-87E5-4DD0-B7E1-05BE785038BC}"/>
              </a:ext>
            </a:extLst>
          </p:cNvPr>
          <p:cNvSpPr>
            <a:spLocks noGrp="1"/>
          </p:cNvSpPr>
          <p:nvPr>
            <p:ph type="title"/>
          </p:nvPr>
        </p:nvSpPr>
        <p:spPr/>
        <p:txBody>
          <a:bodyPr/>
          <a:lstStyle/>
          <a:p>
            <a:r>
              <a:rPr lang="en-US" dirty="0"/>
              <a:t>Delivery Steps 19-21</a:t>
            </a:r>
          </a:p>
        </p:txBody>
      </p:sp>
      <p:sp>
        <p:nvSpPr>
          <p:cNvPr id="4" name="Slide Number Placeholder 3">
            <a:extLst>
              <a:ext uri="{FF2B5EF4-FFF2-40B4-BE49-F238E27FC236}">
                <a16:creationId xmlns:a16="http://schemas.microsoft.com/office/drawing/2014/main" id="{8B245231-8AC5-4DAF-AA23-74133A98F04D}"/>
              </a:ext>
            </a:extLst>
          </p:cNvPr>
          <p:cNvSpPr>
            <a:spLocks noGrp="1"/>
          </p:cNvSpPr>
          <p:nvPr>
            <p:ph type="sldNum" sz="quarter" idx="12"/>
          </p:nvPr>
        </p:nvSpPr>
        <p:spPr/>
        <p:txBody>
          <a:bodyPr/>
          <a:lstStyle/>
          <a:p>
            <a:fld id="{FD52C1F8-3BA5-F24E-8618-E52498D87186}" type="slidenum">
              <a:rPr lang="en-US" smtClean="0"/>
              <a:t>19</a:t>
            </a:fld>
            <a:endParaRPr lang="en-US" dirty="0"/>
          </a:p>
        </p:txBody>
      </p:sp>
      <p:pic>
        <p:nvPicPr>
          <p:cNvPr id="8" name="Picture 7">
            <a:extLst>
              <a:ext uri="{FF2B5EF4-FFF2-40B4-BE49-F238E27FC236}">
                <a16:creationId xmlns:a16="http://schemas.microsoft.com/office/drawing/2014/main" id="{DD9DD9F4-D862-472A-9C40-39DA01332AD9}"/>
              </a:ext>
            </a:extLst>
          </p:cNvPr>
          <p:cNvPicPr>
            <a:picLocks noChangeAspect="1"/>
          </p:cNvPicPr>
          <p:nvPr/>
        </p:nvPicPr>
        <p:blipFill>
          <a:blip r:embed="rId2"/>
          <a:stretch>
            <a:fillRect/>
          </a:stretch>
        </p:blipFill>
        <p:spPr>
          <a:xfrm>
            <a:off x="685800" y="1591469"/>
            <a:ext cx="7658100" cy="4591050"/>
          </a:xfrm>
          <a:prstGeom prst="rect">
            <a:avLst/>
          </a:prstGeom>
        </p:spPr>
      </p:pic>
    </p:spTree>
    <p:extLst>
      <p:ext uri="{BB962C8B-B14F-4D97-AF65-F5344CB8AC3E}">
        <p14:creationId xmlns:p14="http://schemas.microsoft.com/office/powerpoint/2010/main" val="50154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BB50-EE19-4B47-982D-2D341E6FF55F}"/>
              </a:ext>
            </a:extLst>
          </p:cNvPr>
          <p:cNvSpPr>
            <a:spLocks noGrp="1"/>
          </p:cNvSpPr>
          <p:nvPr>
            <p:ph type="title"/>
          </p:nvPr>
        </p:nvSpPr>
        <p:spPr/>
        <p:txBody>
          <a:bodyPr>
            <a:normAutofit/>
          </a:bodyPr>
          <a:lstStyle/>
          <a:p>
            <a:r>
              <a:rPr lang="en-US" dirty="0">
                <a:solidFill>
                  <a:schemeClr val="accent3">
                    <a:lumMod val="75000"/>
                  </a:schemeClr>
                </a:solidFill>
              </a:rPr>
              <a:t>Agenda</a:t>
            </a:r>
          </a:p>
        </p:txBody>
      </p:sp>
      <p:sp>
        <p:nvSpPr>
          <p:cNvPr id="4" name="Slide Number Placeholder 3">
            <a:extLst>
              <a:ext uri="{FF2B5EF4-FFF2-40B4-BE49-F238E27FC236}">
                <a16:creationId xmlns:a16="http://schemas.microsoft.com/office/drawing/2014/main" id="{86ACCA6F-246F-4CAA-931F-7E563367E8E8}"/>
              </a:ext>
            </a:extLst>
          </p:cNvPr>
          <p:cNvSpPr>
            <a:spLocks noGrp="1"/>
          </p:cNvSpPr>
          <p:nvPr>
            <p:ph type="sldNum" sz="quarter" idx="12"/>
          </p:nvPr>
        </p:nvSpPr>
        <p:spPr/>
        <p:txBody>
          <a:bodyPr/>
          <a:lstStyle/>
          <a:p>
            <a:fld id="{FD52C1F8-3BA5-F24E-8618-E52498D87186}" type="slidenum">
              <a:rPr lang="en-US" smtClean="0"/>
              <a:pPr/>
              <a:t>2</a:t>
            </a:fld>
            <a:endParaRPr lang="en-US" dirty="0"/>
          </a:p>
        </p:txBody>
      </p:sp>
      <p:sp>
        <p:nvSpPr>
          <p:cNvPr id="5" name="Text Placeholder 1">
            <a:extLst>
              <a:ext uri="{FF2B5EF4-FFF2-40B4-BE49-F238E27FC236}">
                <a16:creationId xmlns:a16="http://schemas.microsoft.com/office/drawing/2014/main" id="{547DCBF4-F2A4-4C28-88DB-E8E3BA317383}"/>
              </a:ext>
            </a:extLst>
          </p:cNvPr>
          <p:cNvSpPr txBox="1">
            <a:spLocks/>
          </p:cNvSpPr>
          <p:nvPr/>
        </p:nvSpPr>
        <p:spPr bwMode="auto">
          <a:xfrm>
            <a:off x="348175" y="1496609"/>
            <a:ext cx="8447649" cy="4780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1400" kern="1200">
                <a:solidFill>
                  <a:srgbClr val="595959"/>
                </a:solidFill>
                <a:latin typeface="+mn-lt"/>
                <a:ea typeface="ＭＳ Ｐゴシック" charset="0"/>
                <a:cs typeface="ＭＳ Ｐゴシック" charset="0"/>
              </a:defRPr>
            </a:lvl1pPr>
            <a:lvl2pPr marL="457200" indent="0" algn="l" defTabSz="457200" rtl="0" eaLnBrk="1" fontAlgn="base" hangingPunct="1">
              <a:spcBef>
                <a:spcPct val="20000"/>
              </a:spcBef>
              <a:spcAft>
                <a:spcPct val="0"/>
              </a:spcAft>
              <a:buFont typeface="Arial" charset="0"/>
              <a:buNone/>
              <a:defRPr sz="1200" kern="1200">
                <a:solidFill>
                  <a:srgbClr val="595959"/>
                </a:solidFill>
                <a:latin typeface="+mn-lt"/>
                <a:ea typeface="ＭＳ Ｐゴシック" charset="0"/>
                <a:cs typeface="+mn-cs"/>
              </a:defRPr>
            </a:lvl2pPr>
            <a:lvl3pPr marL="914400" indent="0" algn="l" defTabSz="457200" rtl="0" eaLnBrk="1" fontAlgn="base" hangingPunct="1">
              <a:spcBef>
                <a:spcPct val="20000"/>
              </a:spcBef>
              <a:spcAft>
                <a:spcPct val="0"/>
              </a:spcAft>
              <a:buFont typeface="Arial" charset="0"/>
              <a:buNone/>
              <a:defRPr sz="1000" kern="1200">
                <a:solidFill>
                  <a:srgbClr val="595959"/>
                </a:solidFill>
                <a:latin typeface="+mn-lt"/>
                <a:ea typeface="ＭＳ Ｐゴシック" charset="0"/>
                <a:cs typeface="+mn-cs"/>
              </a:defRPr>
            </a:lvl3pPr>
            <a:lvl4pPr marL="1371600" indent="0" algn="l" defTabSz="457200" rtl="0" eaLnBrk="1" fontAlgn="base" hangingPunct="1">
              <a:spcBef>
                <a:spcPct val="20000"/>
              </a:spcBef>
              <a:spcAft>
                <a:spcPct val="0"/>
              </a:spcAft>
              <a:buFont typeface="Arial" charset="0"/>
              <a:buNone/>
              <a:defRPr sz="900" kern="1200">
                <a:solidFill>
                  <a:srgbClr val="595959"/>
                </a:solidFill>
                <a:latin typeface="+mn-lt"/>
                <a:ea typeface="ＭＳ Ｐゴシック" charset="0"/>
                <a:cs typeface="+mn-cs"/>
              </a:defRPr>
            </a:lvl4pPr>
            <a:lvl5pPr marL="1828800" indent="0" algn="l" defTabSz="457200" rtl="0" eaLnBrk="1" fontAlgn="base" hangingPunct="1">
              <a:spcBef>
                <a:spcPct val="20000"/>
              </a:spcBef>
              <a:spcAft>
                <a:spcPct val="0"/>
              </a:spcAft>
              <a:buFont typeface="Arial" charset="0"/>
              <a:buNone/>
              <a:defRPr sz="900" kern="1200">
                <a:solidFill>
                  <a:srgbClr val="595959"/>
                </a:solidFill>
                <a:latin typeface="+mn-lt"/>
                <a:ea typeface="ＭＳ Ｐゴシック" charset="0"/>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514350" marR="0" lvl="0" indent="-514350">
              <a:lnSpc>
                <a:spcPct val="115000"/>
              </a:lnSpc>
              <a:spcBef>
                <a:spcPts val="0"/>
              </a:spcBef>
              <a:spcAft>
                <a:spcPts val="0"/>
              </a:spcAft>
              <a:buAutoNum type="arabicPeriod"/>
            </a:pPr>
            <a:r>
              <a:rPr lang="en-US" sz="3200" dirty="0">
                <a:latin typeface="Arial" panose="020B0604020202020204" pitchFamily="34" charset="0"/>
                <a:ea typeface="Times New Roman" panose="02020603050405020304" pitchFamily="18" charset="0"/>
                <a:cs typeface="Arial" panose="020B0604020202020204" pitchFamily="34" charset="0"/>
              </a:rPr>
              <a:t>Participants will receive step by step 	online instructions</a:t>
            </a:r>
          </a:p>
          <a:p>
            <a:pPr marL="514350" marR="0" lvl="0" indent="-514350">
              <a:lnSpc>
                <a:spcPct val="115000"/>
              </a:lnSpc>
              <a:spcBef>
                <a:spcPts val="0"/>
              </a:spcBef>
              <a:spcAft>
                <a:spcPts val="0"/>
              </a:spcAft>
              <a:buAutoNum type="arabicPeriod"/>
            </a:pPr>
            <a:r>
              <a:rPr lang="en-US" sz="3200" dirty="0">
                <a:latin typeface="Arial" panose="020B0604020202020204" pitchFamily="34" charset="0"/>
                <a:ea typeface="Times New Roman" panose="02020603050405020304" pitchFamily="18" charset="0"/>
                <a:cs typeface="Arial" panose="020B0604020202020204" pitchFamily="34" charset="0"/>
              </a:rPr>
              <a:t>Printing Portal Letters</a:t>
            </a:r>
          </a:p>
          <a:p>
            <a:pPr marR="0" lvl="0">
              <a:lnSpc>
                <a:spcPct val="115000"/>
              </a:lnSpc>
              <a:spcBef>
                <a:spcPts val="0"/>
              </a:spcBef>
              <a:spcAft>
                <a:spcPts val="0"/>
              </a:spcAft>
            </a:pPr>
            <a:endParaRPr lang="en-US" sz="3200"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590DB028-D576-4AD3-A391-D8B900BA065F}"/>
              </a:ext>
            </a:extLst>
          </p:cNvPr>
          <p:cNvPicPr>
            <a:picLocks noChangeAspect="1"/>
          </p:cNvPicPr>
          <p:nvPr/>
        </p:nvPicPr>
        <p:blipFill>
          <a:blip r:embed="rId2"/>
          <a:stretch>
            <a:fillRect/>
          </a:stretch>
        </p:blipFill>
        <p:spPr>
          <a:xfrm>
            <a:off x="6434972" y="4012522"/>
            <a:ext cx="2159063" cy="2159063"/>
          </a:xfrm>
          <a:prstGeom prst="rect">
            <a:avLst/>
          </a:prstGeom>
        </p:spPr>
      </p:pic>
    </p:spTree>
    <p:extLst>
      <p:ext uri="{BB962C8B-B14F-4D97-AF65-F5344CB8AC3E}">
        <p14:creationId xmlns:p14="http://schemas.microsoft.com/office/powerpoint/2010/main" val="206741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6025-33C7-4315-92E3-2EE55DDD1841}"/>
              </a:ext>
            </a:extLst>
          </p:cNvPr>
          <p:cNvSpPr>
            <a:spLocks noGrp="1"/>
          </p:cNvSpPr>
          <p:nvPr>
            <p:ph type="title"/>
          </p:nvPr>
        </p:nvSpPr>
        <p:spPr/>
        <p:txBody>
          <a:bodyPr/>
          <a:lstStyle/>
          <a:p>
            <a:r>
              <a:rPr lang="en-US" dirty="0"/>
              <a:t>Delivery Steps 22 &amp; 23</a:t>
            </a:r>
          </a:p>
        </p:txBody>
      </p:sp>
      <p:sp>
        <p:nvSpPr>
          <p:cNvPr id="4" name="Slide Number Placeholder 3">
            <a:extLst>
              <a:ext uri="{FF2B5EF4-FFF2-40B4-BE49-F238E27FC236}">
                <a16:creationId xmlns:a16="http://schemas.microsoft.com/office/drawing/2014/main" id="{0348B760-AF66-428B-BF03-729497C2CF95}"/>
              </a:ext>
            </a:extLst>
          </p:cNvPr>
          <p:cNvSpPr>
            <a:spLocks noGrp="1"/>
          </p:cNvSpPr>
          <p:nvPr>
            <p:ph type="sldNum" sz="quarter" idx="12"/>
          </p:nvPr>
        </p:nvSpPr>
        <p:spPr/>
        <p:txBody>
          <a:bodyPr/>
          <a:lstStyle/>
          <a:p>
            <a:fld id="{FD52C1F8-3BA5-F24E-8618-E52498D87186}" type="slidenum">
              <a:rPr lang="en-US" smtClean="0"/>
              <a:t>20</a:t>
            </a:fld>
            <a:endParaRPr lang="en-US" dirty="0"/>
          </a:p>
        </p:txBody>
      </p:sp>
      <p:pic>
        <p:nvPicPr>
          <p:cNvPr id="5" name="Picture 4">
            <a:extLst>
              <a:ext uri="{FF2B5EF4-FFF2-40B4-BE49-F238E27FC236}">
                <a16:creationId xmlns:a16="http://schemas.microsoft.com/office/drawing/2014/main" id="{2BC016E0-450C-4FBB-8EC3-0E4690F6ED1D}"/>
              </a:ext>
            </a:extLst>
          </p:cNvPr>
          <p:cNvPicPr>
            <a:picLocks noChangeAspect="1"/>
          </p:cNvPicPr>
          <p:nvPr/>
        </p:nvPicPr>
        <p:blipFill>
          <a:blip r:embed="rId2"/>
          <a:stretch>
            <a:fillRect/>
          </a:stretch>
        </p:blipFill>
        <p:spPr>
          <a:xfrm>
            <a:off x="457200" y="1643270"/>
            <a:ext cx="4114800" cy="3246782"/>
          </a:xfrm>
          <a:prstGeom prst="rect">
            <a:avLst/>
          </a:prstGeom>
        </p:spPr>
      </p:pic>
      <p:pic>
        <p:nvPicPr>
          <p:cNvPr id="6" name="Picture 5">
            <a:extLst>
              <a:ext uri="{FF2B5EF4-FFF2-40B4-BE49-F238E27FC236}">
                <a16:creationId xmlns:a16="http://schemas.microsoft.com/office/drawing/2014/main" id="{969D4A61-6DB0-49C3-BC03-394D8FC83C22}"/>
              </a:ext>
            </a:extLst>
          </p:cNvPr>
          <p:cNvPicPr>
            <a:picLocks noChangeAspect="1"/>
          </p:cNvPicPr>
          <p:nvPr/>
        </p:nvPicPr>
        <p:blipFill>
          <a:blip r:embed="rId3"/>
          <a:stretch>
            <a:fillRect/>
          </a:stretch>
        </p:blipFill>
        <p:spPr>
          <a:xfrm>
            <a:off x="5414962" y="1603514"/>
            <a:ext cx="2581275" cy="365125"/>
          </a:xfrm>
          <a:prstGeom prst="rect">
            <a:avLst/>
          </a:prstGeom>
        </p:spPr>
      </p:pic>
      <p:pic>
        <p:nvPicPr>
          <p:cNvPr id="7" name="Picture 6">
            <a:extLst>
              <a:ext uri="{FF2B5EF4-FFF2-40B4-BE49-F238E27FC236}">
                <a16:creationId xmlns:a16="http://schemas.microsoft.com/office/drawing/2014/main" id="{841E294B-7C86-4F1F-8BAC-94E329EED4A5}"/>
              </a:ext>
            </a:extLst>
          </p:cNvPr>
          <p:cNvPicPr>
            <a:picLocks noChangeAspect="1"/>
          </p:cNvPicPr>
          <p:nvPr/>
        </p:nvPicPr>
        <p:blipFill>
          <a:blip r:embed="rId4"/>
          <a:stretch>
            <a:fillRect/>
          </a:stretch>
        </p:blipFill>
        <p:spPr>
          <a:xfrm>
            <a:off x="4571999" y="1968639"/>
            <a:ext cx="4439479" cy="2920723"/>
          </a:xfrm>
          <a:prstGeom prst="rect">
            <a:avLst/>
          </a:prstGeom>
        </p:spPr>
      </p:pic>
    </p:spTree>
    <p:extLst>
      <p:ext uri="{BB962C8B-B14F-4D97-AF65-F5344CB8AC3E}">
        <p14:creationId xmlns:p14="http://schemas.microsoft.com/office/powerpoint/2010/main" val="261300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9224-8EFE-46A3-AA45-6C989A7B7341}"/>
              </a:ext>
            </a:extLst>
          </p:cNvPr>
          <p:cNvSpPr>
            <a:spLocks noGrp="1"/>
          </p:cNvSpPr>
          <p:nvPr>
            <p:ph type="title"/>
          </p:nvPr>
        </p:nvSpPr>
        <p:spPr/>
        <p:txBody>
          <a:bodyPr/>
          <a:lstStyle/>
          <a:p>
            <a:r>
              <a:rPr lang="en-US" dirty="0"/>
              <a:t>Delivery Step 24</a:t>
            </a:r>
          </a:p>
        </p:txBody>
      </p:sp>
      <p:sp>
        <p:nvSpPr>
          <p:cNvPr id="4" name="Slide Number Placeholder 3">
            <a:extLst>
              <a:ext uri="{FF2B5EF4-FFF2-40B4-BE49-F238E27FC236}">
                <a16:creationId xmlns:a16="http://schemas.microsoft.com/office/drawing/2014/main" id="{0822BFC4-64C4-4CEE-86C6-2859214F47A5}"/>
              </a:ext>
            </a:extLst>
          </p:cNvPr>
          <p:cNvSpPr>
            <a:spLocks noGrp="1"/>
          </p:cNvSpPr>
          <p:nvPr>
            <p:ph type="sldNum" sz="quarter" idx="12"/>
          </p:nvPr>
        </p:nvSpPr>
        <p:spPr/>
        <p:txBody>
          <a:bodyPr/>
          <a:lstStyle/>
          <a:p>
            <a:fld id="{FD52C1F8-3BA5-F24E-8618-E52498D87186}" type="slidenum">
              <a:rPr lang="en-US" smtClean="0"/>
              <a:t>21</a:t>
            </a:fld>
            <a:endParaRPr lang="en-US" dirty="0"/>
          </a:p>
        </p:txBody>
      </p:sp>
      <p:pic>
        <p:nvPicPr>
          <p:cNvPr id="5" name="Picture 4">
            <a:extLst>
              <a:ext uri="{FF2B5EF4-FFF2-40B4-BE49-F238E27FC236}">
                <a16:creationId xmlns:a16="http://schemas.microsoft.com/office/drawing/2014/main" id="{B6320B27-89FA-4B10-80CF-23B81A3B31E6}"/>
              </a:ext>
            </a:extLst>
          </p:cNvPr>
          <p:cNvPicPr>
            <a:picLocks noChangeAspect="1"/>
          </p:cNvPicPr>
          <p:nvPr/>
        </p:nvPicPr>
        <p:blipFill>
          <a:blip r:embed="rId2"/>
          <a:stretch>
            <a:fillRect/>
          </a:stretch>
        </p:blipFill>
        <p:spPr>
          <a:xfrm>
            <a:off x="708991" y="1581150"/>
            <a:ext cx="7726017" cy="4775200"/>
          </a:xfrm>
          <a:prstGeom prst="rect">
            <a:avLst/>
          </a:prstGeom>
        </p:spPr>
      </p:pic>
    </p:spTree>
    <p:extLst>
      <p:ext uri="{BB962C8B-B14F-4D97-AF65-F5344CB8AC3E}">
        <p14:creationId xmlns:p14="http://schemas.microsoft.com/office/powerpoint/2010/main" val="2907215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8BA3-DC84-4F85-8B13-DE293E790DAA}"/>
              </a:ext>
            </a:extLst>
          </p:cNvPr>
          <p:cNvSpPr>
            <a:spLocks noGrp="1"/>
          </p:cNvSpPr>
          <p:nvPr>
            <p:ph type="title"/>
          </p:nvPr>
        </p:nvSpPr>
        <p:spPr/>
        <p:txBody>
          <a:bodyPr/>
          <a:lstStyle/>
          <a:p>
            <a:r>
              <a:rPr lang="en-US" dirty="0"/>
              <a:t>Delivery Steps 25-28</a:t>
            </a:r>
          </a:p>
        </p:txBody>
      </p:sp>
      <p:sp>
        <p:nvSpPr>
          <p:cNvPr id="4" name="Slide Number Placeholder 3">
            <a:extLst>
              <a:ext uri="{FF2B5EF4-FFF2-40B4-BE49-F238E27FC236}">
                <a16:creationId xmlns:a16="http://schemas.microsoft.com/office/drawing/2014/main" id="{4350B84B-F8ED-4093-A1F6-169A956DF51F}"/>
              </a:ext>
            </a:extLst>
          </p:cNvPr>
          <p:cNvSpPr>
            <a:spLocks noGrp="1"/>
          </p:cNvSpPr>
          <p:nvPr>
            <p:ph type="sldNum" sz="quarter" idx="12"/>
          </p:nvPr>
        </p:nvSpPr>
        <p:spPr/>
        <p:txBody>
          <a:bodyPr/>
          <a:lstStyle/>
          <a:p>
            <a:fld id="{FD52C1F8-3BA5-F24E-8618-E52498D87186}" type="slidenum">
              <a:rPr lang="en-US" smtClean="0"/>
              <a:t>22</a:t>
            </a:fld>
            <a:endParaRPr lang="en-US" dirty="0"/>
          </a:p>
        </p:txBody>
      </p:sp>
      <p:pic>
        <p:nvPicPr>
          <p:cNvPr id="5" name="Picture 4">
            <a:extLst>
              <a:ext uri="{FF2B5EF4-FFF2-40B4-BE49-F238E27FC236}">
                <a16:creationId xmlns:a16="http://schemas.microsoft.com/office/drawing/2014/main" id="{7B1ECD09-6AAF-40C6-9AE9-61C1E55F79F0}"/>
              </a:ext>
            </a:extLst>
          </p:cNvPr>
          <p:cNvPicPr>
            <a:picLocks noChangeAspect="1"/>
          </p:cNvPicPr>
          <p:nvPr/>
        </p:nvPicPr>
        <p:blipFill>
          <a:blip r:embed="rId2"/>
          <a:stretch>
            <a:fillRect/>
          </a:stretch>
        </p:blipFill>
        <p:spPr>
          <a:xfrm>
            <a:off x="205409" y="1617214"/>
            <a:ext cx="3226905" cy="556143"/>
          </a:xfrm>
          <a:prstGeom prst="rect">
            <a:avLst/>
          </a:prstGeom>
        </p:spPr>
      </p:pic>
      <p:pic>
        <p:nvPicPr>
          <p:cNvPr id="6" name="Picture 5">
            <a:extLst>
              <a:ext uri="{FF2B5EF4-FFF2-40B4-BE49-F238E27FC236}">
                <a16:creationId xmlns:a16="http://schemas.microsoft.com/office/drawing/2014/main" id="{BCA77710-11CE-4C44-9107-1EA93568D8A9}"/>
              </a:ext>
            </a:extLst>
          </p:cNvPr>
          <p:cNvPicPr>
            <a:picLocks noChangeAspect="1"/>
          </p:cNvPicPr>
          <p:nvPr/>
        </p:nvPicPr>
        <p:blipFill>
          <a:blip r:embed="rId3"/>
          <a:stretch>
            <a:fillRect/>
          </a:stretch>
        </p:blipFill>
        <p:spPr>
          <a:xfrm>
            <a:off x="205409" y="2173357"/>
            <a:ext cx="4366591" cy="3803373"/>
          </a:xfrm>
          <a:prstGeom prst="rect">
            <a:avLst/>
          </a:prstGeom>
        </p:spPr>
      </p:pic>
      <p:pic>
        <p:nvPicPr>
          <p:cNvPr id="8" name="Picture 7">
            <a:extLst>
              <a:ext uri="{FF2B5EF4-FFF2-40B4-BE49-F238E27FC236}">
                <a16:creationId xmlns:a16="http://schemas.microsoft.com/office/drawing/2014/main" id="{7E0B0DF5-B79D-4558-BEEE-3204468F9886}"/>
              </a:ext>
            </a:extLst>
          </p:cNvPr>
          <p:cNvPicPr>
            <a:picLocks noChangeAspect="1"/>
          </p:cNvPicPr>
          <p:nvPr/>
        </p:nvPicPr>
        <p:blipFill>
          <a:blip r:embed="rId4"/>
          <a:stretch>
            <a:fillRect/>
          </a:stretch>
        </p:blipFill>
        <p:spPr>
          <a:xfrm>
            <a:off x="4572000" y="2048772"/>
            <a:ext cx="4366592" cy="3676443"/>
          </a:xfrm>
          <a:prstGeom prst="rect">
            <a:avLst/>
          </a:prstGeom>
        </p:spPr>
      </p:pic>
    </p:spTree>
    <p:extLst>
      <p:ext uri="{BB962C8B-B14F-4D97-AF65-F5344CB8AC3E}">
        <p14:creationId xmlns:p14="http://schemas.microsoft.com/office/powerpoint/2010/main" val="2369139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86E3-CFFB-4E72-9BA7-56A8FB507BF2}"/>
              </a:ext>
            </a:extLst>
          </p:cNvPr>
          <p:cNvSpPr>
            <a:spLocks noGrp="1"/>
          </p:cNvSpPr>
          <p:nvPr>
            <p:ph type="title"/>
          </p:nvPr>
        </p:nvSpPr>
        <p:spPr/>
        <p:txBody>
          <a:bodyPr/>
          <a:lstStyle/>
          <a:p>
            <a:r>
              <a:rPr lang="en-US" dirty="0"/>
              <a:t>Delivery Steps 29-31</a:t>
            </a:r>
          </a:p>
        </p:txBody>
      </p:sp>
      <p:sp>
        <p:nvSpPr>
          <p:cNvPr id="4" name="Slide Number Placeholder 3">
            <a:extLst>
              <a:ext uri="{FF2B5EF4-FFF2-40B4-BE49-F238E27FC236}">
                <a16:creationId xmlns:a16="http://schemas.microsoft.com/office/drawing/2014/main" id="{BBE7FF40-62E6-4556-8733-4C4307927F80}"/>
              </a:ext>
            </a:extLst>
          </p:cNvPr>
          <p:cNvSpPr>
            <a:spLocks noGrp="1"/>
          </p:cNvSpPr>
          <p:nvPr>
            <p:ph type="sldNum" sz="quarter" idx="12"/>
          </p:nvPr>
        </p:nvSpPr>
        <p:spPr/>
        <p:txBody>
          <a:bodyPr/>
          <a:lstStyle/>
          <a:p>
            <a:fld id="{FD52C1F8-3BA5-F24E-8618-E52498D87186}" type="slidenum">
              <a:rPr lang="en-US" smtClean="0"/>
              <a:t>23</a:t>
            </a:fld>
            <a:endParaRPr lang="en-US" dirty="0"/>
          </a:p>
        </p:txBody>
      </p:sp>
      <p:pic>
        <p:nvPicPr>
          <p:cNvPr id="5" name="Picture 4">
            <a:extLst>
              <a:ext uri="{FF2B5EF4-FFF2-40B4-BE49-F238E27FC236}">
                <a16:creationId xmlns:a16="http://schemas.microsoft.com/office/drawing/2014/main" id="{EC67443C-C57A-46BA-B091-B415DF2F78BD}"/>
              </a:ext>
            </a:extLst>
          </p:cNvPr>
          <p:cNvPicPr>
            <a:picLocks noChangeAspect="1"/>
          </p:cNvPicPr>
          <p:nvPr/>
        </p:nvPicPr>
        <p:blipFill>
          <a:blip r:embed="rId2"/>
          <a:stretch>
            <a:fillRect/>
          </a:stretch>
        </p:blipFill>
        <p:spPr>
          <a:xfrm>
            <a:off x="457200" y="1603512"/>
            <a:ext cx="4257675" cy="460308"/>
          </a:xfrm>
          <a:prstGeom prst="rect">
            <a:avLst/>
          </a:prstGeom>
        </p:spPr>
      </p:pic>
      <p:pic>
        <p:nvPicPr>
          <p:cNvPr id="6" name="Picture 5">
            <a:extLst>
              <a:ext uri="{FF2B5EF4-FFF2-40B4-BE49-F238E27FC236}">
                <a16:creationId xmlns:a16="http://schemas.microsoft.com/office/drawing/2014/main" id="{F78A05D1-AA86-4FCE-8D13-F44F9B4B8A4B}"/>
              </a:ext>
            </a:extLst>
          </p:cNvPr>
          <p:cNvPicPr>
            <a:picLocks noChangeAspect="1"/>
          </p:cNvPicPr>
          <p:nvPr/>
        </p:nvPicPr>
        <p:blipFill>
          <a:blip r:embed="rId3"/>
          <a:stretch>
            <a:fillRect/>
          </a:stretch>
        </p:blipFill>
        <p:spPr>
          <a:xfrm>
            <a:off x="457200" y="1934817"/>
            <a:ext cx="4410075" cy="4320209"/>
          </a:xfrm>
          <a:prstGeom prst="rect">
            <a:avLst/>
          </a:prstGeom>
        </p:spPr>
      </p:pic>
      <p:pic>
        <p:nvPicPr>
          <p:cNvPr id="7" name="Picture 6">
            <a:extLst>
              <a:ext uri="{FF2B5EF4-FFF2-40B4-BE49-F238E27FC236}">
                <a16:creationId xmlns:a16="http://schemas.microsoft.com/office/drawing/2014/main" id="{6FD18BB1-5046-46BA-A1B8-C89041A7AE97}"/>
              </a:ext>
            </a:extLst>
          </p:cNvPr>
          <p:cNvPicPr>
            <a:picLocks noChangeAspect="1"/>
          </p:cNvPicPr>
          <p:nvPr/>
        </p:nvPicPr>
        <p:blipFill>
          <a:blip r:embed="rId4"/>
          <a:stretch>
            <a:fillRect/>
          </a:stretch>
        </p:blipFill>
        <p:spPr>
          <a:xfrm>
            <a:off x="4714875" y="1748943"/>
            <a:ext cx="4410075" cy="2756795"/>
          </a:xfrm>
          <a:prstGeom prst="rect">
            <a:avLst/>
          </a:prstGeom>
        </p:spPr>
      </p:pic>
    </p:spTree>
    <p:extLst>
      <p:ext uri="{BB962C8B-B14F-4D97-AF65-F5344CB8AC3E}">
        <p14:creationId xmlns:p14="http://schemas.microsoft.com/office/powerpoint/2010/main" val="949971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79E2-D375-42EB-ACAA-658301C64E90}"/>
              </a:ext>
            </a:extLst>
          </p:cNvPr>
          <p:cNvSpPr>
            <a:spLocks noGrp="1"/>
          </p:cNvSpPr>
          <p:nvPr>
            <p:ph type="title"/>
          </p:nvPr>
        </p:nvSpPr>
        <p:spPr/>
        <p:txBody>
          <a:bodyPr/>
          <a:lstStyle/>
          <a:p>
            <a:r>
              <a:rPr lang="en-US" dirty="0"/>
              <a:t>Delivery Steps 32 &amp; 33</a:t>
            </a:r>
          </a:p>
        </p:txBody>
      </p:sp>
      <p:sp>
        <p:nvSpPr>
          <p:cNvPr id="4" name="Slide Number Placeholder 3">
            <a:extLst>
              <a:ext uri="{FF2B5EF4-FFF2-40B4-BE49-F238E27FC236}">
                <a16:creationId xmlns:a16="http://schemas.microsoft.com/office/drawing/2014/main" id="{0587B250-E26C-4B61-AA0C-8E0BEDA8382B}"/>
              </a:ext>
            </a:extLst>
          </p:cNvPr>
          <p:cNvSpPr>
            <a:spLocks noGrp="1"/>
          </p:cNvSpPr>
          <p:nvPr>
            <p:ph type="sldNum" sz="quarter" idx="12"/>
          </p:nvPr>
        </p:nvSpPr>
        <p:spPr/>
        <p:txBody>
          <a:bodyPr/>
          <a:lstStyle/>
          <a:p>
            <a:fld id="{FD52C1F8-3BA5-F24E-8618-E52498D87186}" type="slidenum">
              <a:rPr lang="en-US" smtClean="0"/>
              <a:t>24</a:t>
            </a:fld>
            <a:endParaRPr lang="en-US" dirty="0"/>
          </a:p>
        </p:txBody>
      </p:sp>
      <p:pic>
        <p:nvPicPr>
          <p:cNvPr id="8" name="Picture 7">
            <a:extLst>
              <a:ext uri="{FF2B5EF4-FFF2-40B4-BE49-F238E27FC236}">
                <a16:creationId xmlns:a16="http://schemas.microsoft.com/office/drawing/2014/main" id="{E0EB731E-7565-45A4-B7E0-A6CBC0049A90}"/>
              </a:ext>
            </a:extLst>
          </p:cNvPr>
          <p:cNvPicPr>
            <a:picLocks noChangeAspect="1"/>
          </p:cNvPicPr>
          <p:nvPr/>
        </p:nvPicPr>
        <p:blipFill>
          <a:blip r:embed="rId2"/>
          <a:stretch>
            <a:fillRect/>
          </a:stretch>
        </p:blipFill>
        <p:spPr>
          <a:xfrm>
            <a:off x="1046714" y="1555750"/>
            <a:ext cx="6573286" cy="4800600"/>
          </a:xfrm>
          <a:prstGeom prst="rect">
            <a:avLst/>
          </a:prstGeom>
        </p:spPr>
      </p:pic>
    </p:spTree>
    <p:extLst>
      <p:ext uri="{BB962C8B-B14F-4D97-AF65-F5344CB8AC3E}">
        <p14:creationId xmlns:p14="http://schemas.microsoft.com/office/powerpoint/2010/main" val="3184352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E6D0-45F3-4ABD-AB6B-D41E8D93986F}"/>
              </a:ext>
            </a:extLst>
          </p:cNvPr>
          <p:cNvSpPr>
            <a:spLocks noGrp="1"/>
          </p:cNvSpPr>
          <p:nvPr>
            <p:ph type="title"/>
          </p:nvPr>
        </p:nvSpPr>
        <p:spPr/>
        <p:txBody>
          <a:bodyPr/>
          <a:lstStyle/>
          <a:p>
            <a:r>
              <a:rPr lang="en-US" dirty="0"/>
              <a:t>Pending Approval</a:t>
            </a:r>
          </a:p>
        </p:txBody>
      </p:sp>
      <p:sp>
        <p:nvSpPr>
          <p:cNvPr id="4" name="Slide Number Placeholder 3">
            <a:extLst>
              <a:ext uri="{FF2B5EF4-FFF2-40B4-BE49-F238E27FC236}">
                <a16:creationId xmlns:a16="http://schemas.microsoft.com/office/drawing/2014/main" id="{D07BAE87-5524-4E08-82C4-BAAA04C9A93B}"/>
              </a:ext>
            </a:extLst>
          </p:cNvPr>
          <p:cNvSpPr>
            <a:spLocks noGrp="1"/>
          </p:cNvSpPr>
          <p:nvPr>
            <p:ph type="sldNum" sz="quarter" idx="12"/>
          </p:nvPr>
        </p:nvSpPr>
        <p:spPr/>
        <p:txBody>
          <a:bodyPr/>
          <a:lstStyle/>
          <a:p>
            <a:fld id="{FD52C1F8-3BA5-F24E-8618-E52498D87186}" type="slidenum">
              <a:rPr lang="en-US" smtClean="0"/>
              <a:t>25</a:t>
            </a:fld>
            <a:endParaRPr lang="en-US" dirty="0"/>
          </a:p>
        </p:txBody>
      </p:sp>
      <p:pic>
        <p:nvPicPr>
          <p:cNvPr id="5" name="Picture 4">
            <a:extLst>
              <a:ext uri="{FF2B5EF4-FFF2-40B4-BE49-F238E27FC236}">
                <a16:creationId xmlns:a16="http://schemas.microsoft.com/office/drawing/2014/main" id="{93F0075C-29B0-4671-B64B-1C2A5636E093}"/>
              </a:ext>
            </a:extLst>
          </p:cNvPr>
          <p:cNvPicPr>
            <a:picLocks noChangeAspect="1"/>
          </p:cNvPicPr>
          <p:nvPr/>
        </p:nvPicPr>
        <p:blipFill>
          <a:blip r:embed="rId2"/>
          <a:stretch>
            <a:fillRect/>
          </a:stretch>
        </p:blipFill>
        <p:spPr>
          <a:xfrm>
            <a:off x="954157" y="1828800"/>
            <a:ext cx="6838121" cy="3034748"/>
          </a:xfrm>
          <a:prstGeom prst="rect">
            <a:avLst/>
          </a:prstGeom>
        </p:spPr>
      </p:pic>
    </p:spTree>
    <p:extLst>
      <p:ext uri="{BB962C8B-B14F-4D97-AF65-F5344CB8AC3E}">
        <p14:creationId xmlns:p14="http://schemas.microsoft.com/office/powerpoint/2010/main" val="3945938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ACE5-81BC-4ABB-88D8-37800B3D8B30}"/>
              </a:ext>
            </a:extLst>
          </p:cNvPr>
          <p:cNvSpPr>
            <a:spLocks noGrp="1"/>
          </p:cNvSpPr>
          <p:nvPr>
            <p:ph type="title"/>
          </p:nvPr>
        </p:nvSpPr>
        <p:spPr/>
        <p:txBody>
          <a:bodyPr/>
          <a:lstStyle/>
          <a:p>
            <a:r>
              <a:rPr lang="en-US" dirty="0"/>
              <a:t>Approval</a:t>
            </a:r>
          </a:p>
        </p:txBody>
      </p:sp>
      <p:sp>
        <p:nvSpPr>
          <p:cNvPr id="4" name="Slide Number Placeholder 3">
            <a:extLst>
              <a:ext uri="{FF2B5EF4-FFF2-40B4-BE49-F238E27FC236}">
                <a16:creationId xmlns:a16="http://schemas.microsoft.com/office/drawing/2014/main" id="{249718FD-6A17-462F-9541-896BA85357F1}"/>
              </a:ext>
            </a:extLst>
          </p:cNvPr>
          <p:cNvSpPr>
            <a:spLocks noGrp="1"/>
          </p:cNvSpPr>
          <p:nvPr>
            <p:ph type="sldNum" sz="quarter" idx="12"/>
          </p:nvPr>
        </p:nvSpPr>
        <p:spPr/>
        <p:txBody>
          <a:bodyPr/>
          <a:lstStyle/>
          <a:p>
            <a:fld id="{FD52C1F8-3BA5-F24E-8618-E52498D87186}" type="slidenum">
              <a:rPr lang="en-US" smtClean="0"/>
              <a:t>26</a:t>
            </a:fld>
            <a:endParaRPr lang="en-US" dirty="0"/>
          </a:p>
        </p:txBody>
      </p:sp>
      <p:pic>
        <p:nvPicPr>
          <p:cNvPr id="5" name="Picture 4">
            <a:extLst>
              <a:ext uri="{FF2B5EF4-FFF2-40B4-BE49-F238E27FC236}">
                <a16:creationId xmlns:a16="http://schemas.microsoft.com/office/drawing/2014/main" id="{C90986E9-4C7E-47EC-BEC4-3DC3C9C22DF1}"/>
              </a:ext>
            </a:extLst>
          </p:cNvPr>
          <p:cNvPicPr>
            <a:picLocks noChangeAspect="1"/>
          </p:cNvPicPr>
          <p:nvPr/>
        </p:nvPicPr>
        <p:blipFill>
          <a:blip r:embed="rId2"/>
          <a:stretch>
            <a:fillRect/>
          </a:stretch>
        </p:blipFill>
        <p:spPr>
          <a:xfrm>
            <a:off x="848139" y="1417638"/>
            <a:ext cx="7447722" cy="4029075"/>
          </a:xfrm>
          <a:prstGeom prst="rect">
            <a:avLst/>
          </a:prstGeom>
        </p:spPr>
      </p:pic>
      <p:pic>
        <p:nvPicPr>
          <p:cNvPr id="6" name="Picture 5">
            <a:extLst>
              <a:ext uri="{FF2B5EF4-FFF2-40B4-BE49-F238E27FC236}">
                <a16:creationId xmlns:a16="http://schemas.microsoft.com/office/drawing/2014/main" id="{549EB917-7AB0-4146-859A-2CD149646BDB}"/>
              </a:ext>
            </a:extLst>
          </p:cNvPr>
          <p:cNvPicPr>
            <a:picLocks noChangeAspect="1"/>
          </p:cNvPicPr>
          <p:nvPr/>
        </p:nvPicPr>
        <p:blipFill>
          <a:blip r:embed="rId3"/>
          <a:stretch>
            <a:fillRect/>
          </a:stretch>
        </p:blipFill>
        <p:spPr>
          <a:xfrm>
            <a:off x="2809875" y="5592418"/>
            <a:ext cx="3524250" cy="475802"/>
          </a:xfrm>
          <a:prstGeom prst="rect">
            <a:avLst/>
          </a:prstGeom>
        </p:spPr>
      </p:pic>
    </p:spTree>
    <p:extLst>
      <p:ext uri="{BB962C8B-B14F-4D97-AF65-F5344CB8AC3E}">
        <p14:creationId xmlns:p14="http://schemas.microsoft.com/office/powerpoint/2010/main" val="1501888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0EAE-C5EB-430E-9E1D-C2FA4A13E34E}"/>
              </a:ext>
            </a:extLst>
          </p:cNvPr>
          <p:cNvSpPr>
            <a:spLocks noGrp="1"/>
          </p:cNvSpPr>
          <p:nvPr>
            <p:ph type="title"/>
          </p:nvPr>
        </p:nvSpPr>
        <p:spPr/>
        <p:txBody>
          <a:bodyPr/>
          <a:lstStyle/>
          <a:p>
            <a:r>
              <a:rPr lang="en-US" dirty="0"/>
              <a:t>Polish</a:t>
            </a:r>
          </a:p>
        </p:txBody>
      </p:sp>
      <p:sp>
        <p:nvSpPr>
          <p:cNvPr id="4" name="Slide Number Placeholder 3">
            <a:extLst>
              <a:ext uri="{FF2B5EF4-FFF2-40B4-BE49-F238E27FC236}">
                <a16:creationId xmlns:a16="http://schemas.microsoft.com/office/drawing/2014/main" id="{5737B839-57B9-4608-83CE-6B0EC4DC9F3F}"/>
              </a:ext>
            </a:extLst>
          </p:cNvPr>
          <p:cNvSpPr>
            <a:spLocks noGrp="1"/>
          </p:cNvSpPr>
          <p:nvPr>
            <p:ph type="sldNum" sz="quarter" idx="12"/>
          </p:nvPr>
        </p:nvSpPr>
        <p:spPr/>
        <p:txBody>
          <a:bodyPr/>
          <a:lstStyle/>
          <a:p>
            <a:fld id="{FD52C1F8-3BA5-F24E-8618-E52498D87186}" type="slidenum">
              <a:rPr lang="en-US" smtClean="0"/>
              <a:t>27</a:t>
            </a:fld>
            <a:endParaRPr lang="en-US" dirty="0"/>
          </a:p>
        </p:txBody>
      </p:sp>
      <p:pic>
        <p:nvPicPr>
          <p:cNvPr id="5" name="Picture 4">
            <a:extLst>
              <a:ext uri="{FF2B5EF4-FFF2-40B4-BE49-F238E27FC236}">
                <a16:creationId xmlns:a16="http://schemas.microsoft.com/office/drawing/2014/main" id="{E8A761D8-5B40-4FF8-8AD2-9CAF44EA0F21}"/>
              </a:ext>
            </a:extLst>
          </p:cNvPr>
          <p:cNvPicPr>
            <a:picLocks noChangeAspect="1"/>
          </p:cNvPicPr>
          <p:nvPr/>
        </p:nvPicPr>
        <p:blipFill>
          <a:blip r:embed="rId2"/>
          <a:stretch>
            <a:fillRect/>
          </a:stretch>
        </p:blipFill>
        <p:spPr>
          <a:xfrm>
            <a:off x="808383" y="1762539"/>
            <a:ext cx="7447721" cy="3949147"/>
          </a:xfrm>
          <a:prstGeom prst="rect">
            <a:avLst/>
          </a:prstGeom>
        </p:spPr>
      </p:pic>
    </p:spTree>
    <p:extLst>
      <p:ext uri="{BB962C8B-B14F-4D97-AF65-F5344CB8AC3E}">
        <p14:creationId xmlns:p14="http://schemas.microsoft.com/office/powerpoint/2010/main" val="1397388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F945-7BFB-49F5-AFA4-753867A94BC5}"/>
              </a:ext>
            </a:extLst>
          </p:cNvPr>
          <p:cNvSpPr>
            <a:spLocks noGrp="1"/>
          </p:cNvSpPr>
          <p:nvPr>
            <p:ph type="title"/>
          </p:nvPr>
        </p:nvSpPr>
        <p:spPr/>
        <p:txBody>
          <a:bodyPr/>
          <a:lstStyle/>
          <a:p>
            <a:r>
              <a:rPr lang="en-US" dirty="0"/>
              <a:t>Print Portal Letters</a:t>
            </a:r>
          </a:p>
        </p:txBody>
      </p:sp>
      <p:sp>
        <p:nvSpPr>
          <p:cNvPr id="4" name="Slide Number Placeholder 3">
            <a:extLst>
              <a:ext uri="{FF2B5EF4-FFF2-40B4-BE49-F238E27FC236}">
                <a16:creationId xmlns:a16="http://schemas.microsoft.com/office/drawing/2014/main" id="{1BADAE68-B64E-4B82-9935-8DC89BECD1AE}"/>
              </a:ext>
            </a:extLst>
          </p:cNvPr>
          <p:cNvSpPr>
            <a:spLocks noGrp="1"/>
          </p:cNvSpPr>
          <p:nvPr>
            <p:ph type="sldNum" sz="quarter" idx="12"/>
          </p:nvPr>
        </p:nvSpPr>
        <p:spPr/>
        <p:txBody>
          <a:bodyPr/>
          <a:lstStyle/>
          <a:p>
            <a:fld id="{FD52C1F8-3BA5-F24E-8618-E52498D87186}" type="slidenum">
              <a:rPr lang="en-US" smtClean="0"/>
              <a:t>28</a:t>
            </a:fld>
            <a:endParaRPr lang="en-US" dirty="0"/>
          </a:p>
        </p:txBody>
      </p:sp>
      <p:pic>
        <p:nvPicPr>
          <p:cNvPr id="6" name="Picture 5">
            <a:extLst>
              <a:ext uri="{FF2B5EF4-FFF2-40B4-BE49-F238E27FC236}">
                <a16:creationId xmlns:a16="http://schemas.microsoft.com/office/drawing/2014/main" id="{C12849EF-5575-4FD9-B9AA-D2C5C4E8E9DF}"/>
              </a:ext>
            </a:extLst>
          </p:cNvPr>
          <p:cNvPicPr>
            <a:picLocks noChangeAspect="1"/>
          </p:cNvPicPr>
          <p:nvPr/>
        </p:nvPicPr>
        <p:blipFill>
          <a:blip r:embed="rId2"/>
          <a:stretch>
            <a:fillRect/>
          </a:stretch>
        </p:blipFill>
        <p:spPr>
          <a:xfrm>
            <a:off x="876300" y="1739900"/>
            <a:ext cx="7277099" cy="4114800"/>
          </a:xfrm>
          <a:prstGeom prst="rect">
            <a:avLst/>
          </a:prstGeom>
        </p:spPr>
      </p:pic>
    </p:spTree>
    <p:extLst>
      <p:ext uri="{BB962C8B-B14F-4D97-AF65-F5344CB8AC3E}">
        <p14:creationId xmlns:p14="http://schemas.microsoft.com/office/powerpoint/2010/main" val="30342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E313-2D88-4BBA-B5E2-150B8685E36C}"/>
              </a:ext>
            </a:extLst>
          </p:cNvPr>
          <p:cNvSpPr>
            <a:spLocks noGrp="1"/>
          </p:cNvSpPr>
          <p:nvPr>
            <p:ph type="title"/>
          </p:nvPr>
        </p:nvSpPr>
        <p:spPr/>
        <p:txBody>
          <a:bodyPr/>
          <a:lstStyle/>
          <a:p>
            <a:r>
              <a:rPr lang="en-US" dirty="0"/>
              <a:t>Print Portal Letters </a:t>
            </a:r>
          </a:p>
        </p:txBody>
      </p:sp>
      <p:pic>
        <p:nvPicPr>
          <p:cNvPr id="6" name="Content Placeholder 5">
            <a:extLst>
              <a:ext uri="{FF2B5EF4-FFF2-40B4-BE49-F238E27FC236}">
                <a16:creationId xmlns:a16="http://schemas.microsoft.com/office/drawing/2014/main" id="{CE6032C1-AD98-45B7-A773-FD1D85A44C3D}"/>
              </a:ext>
            </a:extLst>
          </p:cNvPr>
          <p:cNvPicPr>
            <a:picLocks noGrp="1" noChangeAspect="1"/>
          </p:cNvPicPr>
          <p:nvPr>
            <p:ph idx="1"/>
          </p:nvPr>
        </p:nvPicPr>
        <p:blipFill>
          <a:blip r:embed="rId2"/>
          <a:stretch>
            <a:fillRect/>
          </a:stretch>
        </p:blipFill>
        <p:spPr>
          <a:xfrm>
            <a:off x="889000" y="1600200"/>
            <a:ext cx="7315200" cy="4508500"/>
          </a:xfrm>
        </p:spPr>
      </p:pic>
      <p:sp>
        <p:nvSpPr>
          <p:cNvPr id="4" name="Slide Number Placeholder 3">
            <a:extLst>
              <a:ext uri="{FF2B5EF4-FFF2-40B4-BE49-F238E27FC236}">
                <a16:creationId xmlns:a16="http://schemas.microsoft.com/office/drawing/2014/main" id="{A40B6BA5-C510-457E-8057-2499B31DF71A}"/>
              </a:ext>
            </a:extLst>
          </p:cNvPr>
          <p:cNvSpPr>
            <a:spLocks noGrp="1"/>
          </p:cNvSpPr>
          <p:nvPr>
            <p:ph type="sldNum" sz="quarter" idx="12"/>
          </p:nvPr>
        </p:nvSpPr>
        <p:spPr/>
        <p:txBody>
          <a:bodyPr/>
          <a:lstStyle/>
          <a:p>
            <a:fld id="{FD52C1F8-3BA5-F24E-8618-E52498D87186}" type="slidenum">
              <a:rPr lang="en-US" smtClean="0"/>
              <a:t>29</a:t>
            </a:fld>
            <a:endParaRPr lang="en-US" dirty="0"/>
          </a:p>
        </p:txBody>
      </p:sp>
    </p:spTree>
    <p:extLst>
      <p:ext uri="{BB962C8B-B14F-4D97-AF65-F5344CB8AC3E}">
        <p14:creationId xmlns:p14="http://schemas.microsoft.com/office/powerpoint/2010/main" val="252563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926D0-322D-4C2E-86D2-EF39B4DFCCA1}"/>
              </a:ext>
            </a:extLst>
          </p:cNvPr>
          <p:cNvSpPr>
            <a:spLocks noGrp="1"/>
          </p:cNvSpPr>
          <p:nvPr>
            <p:ph type="title"/>
          </p:nvPr>
        </p:nvSpPr>
        <p:spPr>
          <a:xfrm>
            <a:off x="457200" y="274638"/>
            <a:ext cx="8229600" cy="1143000"/>
          </a:xfrm>
        </p:spPr>
        <p:txBody>
          <a:bodyPr anchor="ctr">
            <a:normAutofit/>
          </a:bodyPr>
          <a:lstStyle/>
          <a:p>
            <a:r>
              <a:rPr lang="en-US" sz="1600" dirty="0"/>
              <a:t>This document outlines the technical and manual process for the HISD Connect Enrollment application.</a:t>
            </a:r>
          </a:p>
        </p:txBody>
      </p:sp>
      <p:sp>
        <p:nvSpPr>
          <p:cNvPr id="4" name="Slide Number Placeholder 3">
            <a:extLst>
              <a:ext uri="{FF2B5EF4-FFF2-40B4-BE49-F238E27FC236}">
                <a16:creationId xmlns:a16="http://schemas.microsoft.com/office/drawing/2014/main" id="{38DB420C-DA4E-4259-9A05-B8D64E8A9A52}"/>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3</a:t>
            </a:fld>
            <a:endParaRPr lang="en-US"/>
          </a:p>
        </p:txBody>
      </p:sp>
      <p:pic>
        <p:nvPicPr>
          <p:cNvPr id="9" name="Picture 8">
            <a:extLst>
              <a:ext uri="{FF2B5EF4-FFF2-40B4-BE49-F238E27FC236}">
                <a16:creationId xmlns:a16="http://schemas.microsoft.com/office/drawing/2014/main" id="{28F2BCC3-6B6C-4D79-820B-0DDCBB362591}"/>
              </a:ext>
            </a:extLst>
          </p:cNvPr>
          <p:cNvPicPr>
            <a:picLocks noChangeAspect="1"/>
          </p:cNvPicPr>
          <p:nvPr/>
        </p:nvPicPr>
        <p:blipFill>
          <a:blip r:embed="rId2"/>
          <a:stretch>
            <a:fillRect/>
          </a:stretch>
        </p:blipFill>
        <p:spPr>
          <a:xfrm>
            <a:off x="660400" y="1574800"/>
            <a:ext cx="7937499" cy="4716462"/>
          </a:xfrm>
          <a:prstGeom prst="rect">
            <a:avLst/>
          </a:prstGeom>
        </p:spPr>
      </p:pic>
    </p:spTree>
    <p:extLst>
      <p:ext uri="{BB962C8B-B14F-4D97-AF65-F5344CB8AC3E}">
        <p14:creationId xmlns:p14="http://schemas.microsoft.com/office/powerpoint/2010/main" val="3689657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0F8C-4A80-4427-A098-A1B20B3FAF05}"/>
              </a:ext>
            </a:extLst>
          </p:cNvPr>
          <p:cNvSpPr>
            <a:spLocks noGrp="1"/>
          </p:cNvSpPr>
          <p:nvPr>
            <p:ph type="title"/>
          </p:nvPr>
        </p:nvSpPr>
        <p:spPr>
          <a:xfrm>
            <a:off x="457200" y="274638"/>
            <a:ext cx="8229600" cy="1143000"/>
          </a:xfrm>
        </p:spPr>
        <p:txBody>
          <a:bodyPr anchor="ctr">
            <a:normAutofit/>
          </a:bodyPr>
          <a:lstStyle/>
          <a:p>
            <a:r>
              <a:rPr lang="en-US" dirty="0"/>
              <a:t>Print Portal Letters</a:t>
            </a:r>
          </a:p>
        </p:txBody>
      </p:sp>
      <p:pic>
        <p:nvPicPr>
          <p:cNvPr id="5" name="Picture 4" descr="Graphical user interface, text, application, email&#10;&#10;Description automatically generated">
            <a:extLst>
              <a:ext uri="{FF2B5EF4-FFF2-40B4-BE49-F238E27FC236}">
                <a16:creationId xmlns:a16="http://schemas.microsoft.com/office/drawing/2014/main" id="{12B1BE4B-495A-45A2-959F-5AB7E007BE0E}"/>
              </a:ext>
            </a:extLst>
          </p:cNvPr>
          <p:cNvPicPr>
            <a:picLocks noChangeAspect="1"/>
          </p:cNvPicPr>
          <p:nvPr/>
        </p:nvPicPr>
        <p:blipFill>
          <a:blip r:embed="rId2"/>
          <a:stretch>
            <a:fillRect/>
          </a:stretch>
        </p:blipFill>
        <p:spPr>
          <a:xfrm>
            <a:off x="457200" y="2092028"/>
            <a:ext cx="8229600" cy="3542306"/>
          </a:xfrm>
          <a:prstGeom prst="rect">
            <a:avLst/>
          </a:prstGeom>
          <a:noFill/>
        </p:spPr>
      </p:pic>
      <p:sp>
        <p:nvSpPr>
          <p:cNvPr id="4" name="Slide Number Placeholder 3">
            <a:extLst>
              <a:ext uri="{FF2B5EF4-FFF2-40B4-BE49-F238E27FC236}">
                <a16:creationId xmlns:a16="http://schemas.microsoft.com/office/drawing/2014/main" id="{E6E997DE-01D0-44DD-81CB-7E1C575994AD}"/>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30</a:t>
            </a:fld>
            <a:endParaRPr lang="en-US"/>
          </a:p>
        </p:txBody>
      </p:sp>
    </p:spTree>
    <p:extLst>
      <p:ext uri="{BB962C8B-B14F-4D97-AF65-F5344CB8AC3E}">
        <p14:creationId xmlns:p14="http://schemas.microsoft.com/office/powerpoint/2010/main" val="224929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73A7-317F-48A5-B896-3BEE3A03713D}"/>
              </a:ext>
            </a:extLst>
          </p:cNvPr>
          <p:cNvSpPr>
            <a:spLocks noGrp="1"/>
          </p:cNvSpPr>
          <p:nvPr>
            <p:ph type="title"/>
          </p:nvPr>
        </p:nvSpPr>
        <p:spPr/>
        <p:txBody>
          <a:bodyPr/>
          <a:lstStyle/>
          <a:p>
            <a:r>
              <a:rPr lang="en-US" dirty="0"/>
              <a:t>Print Portal Letters</a:t>
            </a:r>
          </a:p>
        </p:txBody>
      </p:sp>
      <p:sp>
        <p:nvSpPr>
          <p:cNvPr id="4" name="Slide Number Placeholder 3">
            <a:extLst>
              <a:ext uri="{FF2B5EF4-FFF2-40B4-BE49-F238E27FC236}">
                <a16:creationId xmlns:a16="http://schemas.microsoft.com/office/drawing/2014/main" id="{DD9DAF25-1DB1-4FF3-856D-546E8FF383FA}"/>
              </a:ext>
            </a:extLst>
          </p:cNvPr>
          <p:cNvSpPr>
            <a:spLocks noGrp="1"/>
          </p:cNvSpPr>
          <p:nvPr>
            <p:ph type="sldNum" sz="quarter" idx="12"/>
          </p:nvPr>
        </p:nvSpPr>
        <p:spPr/>
        <p:txBody>
          <a:bodyPr/>
          <a:lstStyle/>
          <a:p>
            <a:fld id="{FD52C1F8-3BA5-F24E-8618-E52498D87186}" type="slidenum">
              <a:rPr lang="en-US" smtClean="0"/>
              <a:t>31</a:t>
            </a:fld>
            <a:endParaRPr lang="en-US" dirty="0"/>
          </a:p>
        </p:txBody>
      </p:sp>
      <p:pic>
        <p:nvPicPr>
          <p:cNvPr id="5" name="Picture 4">
            <a:extLst>
              <a:ext uri="{FF2B5EF4-FFF2-40B4-BE49-F238E27FC236}">
                <a16:creationId xmlns:a16="http://schemas.microsoft.com/office/drawing/2014/main" id="{60536DB4-C09D-4553-A172-D1A790E0F3AF}"/>
              </a:ext>
            </a:extLst>
          </p:cNvPr>
          <p:cNvPicPr>
            <a:picLocks noChangeAspect="1"/>
          </p:cNvPicPr>
          <p:nvPr/>
        </p:nvPicPr>
        <p:blipFill>
          <a:blip r:embed="rId2"/>
          <a:stretch>
            <a:fillRect/>
          </a:stretch>
        </p:blipFill>
        <p:spPr>
          <a:xfrm>
            <a:off x="861391" y="1727958"/>
            <a:ext cx="7235687" cy="4222267"/>
          </a:xfrm>
          <a:prstGeom prst="rect">
            <a:avLst/>
          </a:prstGeom>
        </p:spPr>
      </p:pic>
    </p:spTree>
    <p:extLst>
      <p:ext uri="{BB962C8B-B14F-4D97-AF65-F5344CB8AC3E}">
        <p14:creationId xmlns:p14="http://schemas.microsoft.com/office/powerpoint/2010/main" val="1404346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8F34-776C-47B4-BDDC-6826EE3CB4AF}"/>
              </a:ext>
            </a:extLst>
          </p:cNvPr>
          <p:cNvSpPr>
            <a:spLocks noGrp="1"/>
          </p:cNvSpPr>
          <p:nvPr>
            <p:ph type="title"/>
          </p:nvPr>
        </p:nvSpPr>
        <p:spPr/>
        <p:txBody>
          <a:bodyPr/>
          <a:lstStyle/>
          <a:p>
            <a:r>
              <a:rPr lang="en-US" dirty="0"/>
              <a:t>Print Portal Letters</a:t>
            </a:r>
          </a:p>
        </p:txBody>
      </p:sp>
      <p:sp>
        <p:nvSpPr>
          <p:cNvPr id="4" name="Slide Number Placeholder 3">
            <a:extLst>
              <a:ext uri="{FF2B5EF4-FFF2-40B4-BE49-F238E27FC236}">
                <a16:creationId xmlns:a16="http://schemas.microsoft.com/office/drawing/2014/main" id="{D3983C18-AE57-4653-A0F4-3C4450B98306}"/>
              </a:ext>
            </a:extLst>
          </p:cNvPr>
          <p:cNvSpPr>
            <a:spLocks noGrp="1"/>
          </p:cNvSpPr>
          <p:nvPr>
            <p:ph type="sldNum" sz="quarter" idx="12"/>
          </p:nvPr>
        </p:nvSpPr>
        <p:spPr/>
        <p:txBody>
          <a:bodyPr/>
          <a:lstStyle/>
          <a:p>
            <a:fld id="{FD52C1F8-3BA5-F24E-8618-E52498D87186}" type="slidenum">
              <a:rPr lang="en-US" smtClean="0"/>
              <a:t>32</a:t>
            </a:fld>
            <a:endParaRPr lang="en-US" dirty="0"/>
          </a:p>
        </p:txBody>
      </p:sp>
      <p:pic>
        <p:nvPicPr>
          <p:cNvPr id="5" name="Picture 4">
            <a:extLst>
              <a:ext uri="{FF2B5EF4-FFF2-40B4-BE49-F238E27FC236}">
                <a16:creationId xmlns:a16="http://schemas.microsoft.com/office/drawing/2014/main" id="{F5222EB6-A60B-4D1D-8848-8CC367502B99}"/>
              </a:ext>
            </a:extLst>
          </p:cNvPr>
          <p:cNvPicPr>
            <a:picLocks noChangeAspect="1"/>
          </p:cNvPicPr>
          <p:nvPr/>
        </p:nvPicPr>
        <p:blipFill>
          <a:blip r:embed="rId2"/>
          <a:stretch>
            <a:fillRect/>
          </a:stretch>
        </p:blipFill>
        <p:spPr>
          <a:xfrm>
            <a:off x="1020417" y="1534352"/>
            <a:ext cx="7089914" cy="4680918"/>
          </a:xfrm>
          <a:prstGeom prst="rect">
            <a:avLst/>
          </a:prstGeom>
        </p:spPr>
      </p:pic>
    </p:spTree>
    <p:extLst>
      <p:ext uri="{BB962C8B-B14F-4D97-AF65-F5344CB8AC3E}">
        <p14:creationId xmlns:p14="http://schemas.microsoft.com/office/powerpoint/2010/main" val="40651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9B10-77D3-41DA-9BCD-854CD96DAA23}"/>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Printing Parent Portal Letters in Spanish</a:t>
            </a:r>
          </a:p>
        </p:txBody>
      </p:sp>
      <p:sp>
        <p:nvSpPr>
          <p:cNvPr id="4" name="Slide Number Placeholder 3">
            <a:extLst>
              <a:ext uri="{FF2B5EF4-FFF2-40B4-BE49-F238E27FC236}">
                <a16:creationId xmlns:a16="http://schemas.microsoft.com/office/drawing/2014/main" id="{7CDFBE81-66D1-4410-B268-3A623B62B6BD}"/>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33</a:t>
            </a:fld>
            <a:endParaRPr lang="en-US"/>
          </a:p>
        </p:txBody>
      </p:sp>
      <p:pic>
        <p:nvPicPr>
          <p:cNvPr id="6" name="Picture 5">
            <a:extLst>
              <a:ext uri="{FF2B5EF4-FFF2-40B4-BE49-F238E27FC236}">
                <a16:creationId xmlns:a16="http://schemas.microsoft.com/office/drawing/2014/main" id="{D4E88627-88AC-4FC0-BB97-E5E7B43728AF}"/>
              </a:ext>
            </a:extLst>
          </p:cNvPr>
          <p:cNvPicPr>
            <a:picLocks noChangeAspect="1"/>
          </p:cNvPicPr>
          <p:nvPr/>
        </p:nvPicPr>
        <p:blipFill>
          <a:blip r:embed="rId2"/>
          <a:stretch>
            <a:fillRect/>
          </a:stretch>
        </p:blipFill>
        <p:spPr>
          <a:xfrm>
            <a:off x="990600" y="1780380"/>
            <a:ext cx="7073899" cy="3020219"/>
          </a:xfrm>
          <a:prstGeom prst="rect">
            <a:avLst/>
          </a:prstGeom>
        </p:spPr>
      </p:pic>
    </p:spTree>
    <p:extLst>
      <p:ext uri="{BB962C8B-B14F-4D97-AF65-F5344CB8AC3E}">
        <p14:creationId xmlns:p14="http://schemas.microsoft.com/office/powerpoint/2010/main" val="642621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D1BF-AC45-45DD-9BF5-52D07C226F87}"/>
              </a:ext>
            </a:extLst>
          </p:cNvPr>
          <p:cNvSpPr>
            <a:spLocks noGrp="1"/>
          </p:cNvSpPr>
          <p:nvPr>
            <p:ph type="title"/>
          </p:nvPr>
        </p:nvSpPr>
        <p:spPr/>
        <p:txBody>
          <a:bodyPr>
            <a:normAutofit fontScale="90000"/>
          </a:bodyPr>
          <a:lstStyle/>
          <a:p>
            <a:r>
              <a:rPr lang="en-US" sz="4400" dirty="0"/>
              <a:t>Printing Parent Portal Letters in Spanish</a:t>
            </a:r>
            <a:endParaRPr lang="en-US" dirty="0"/>
          </a:p>
        </p:txBody>
      </p:sp>
      <p:pic>
        <p:nvPicPr>
          <p:cNvPr id="6" name="Content Placeholder 5">
            <a:extLst>
              <a:ext uri="{FF2B5EF4-FFF2-40B4-BE49-F238E27FC236}">
                <a16:creationId xmlns:a16="http://schemas.microsoft.com/office/drawing/2014/main" id="{85335E14-299C-40B5-8CEA-C2ED22F23937}"/>
              </a:ext>
            </a:extLst>
          </p:cNvPr>
          <p:cNvPicPr>
            <a:picLocks noGrp="1" noChangeAspect="1"/>
          </p:cNvPicPr>
          <p:nvPr>
            <p:ph idx="1"/>
          </p:nvPr>
        </p:nvPicPr>
        <p:blipFill>
          <a:blip r:embed="rId2"/>
          <a:stretch>
            <a:fillRect/>
          </a:stretch>
        </p:blipFill>
        <p:spPr>
          <a:xfrm>
            <a:off x="1130300" y="1624806"/>
            <a:ext cx="6921500" cy="4476750"/>
          </a:xfrm>
        </p:spPr>
      </p:pic>
      <p:sp>
        <p:nvSpPr>
          <p:cNvPr id="4" name="Slide Number Placeholder 3">
            <a:extLst>
              <a:ext uri="{FF2B5EF4-FFF2-40B4-BE49-F238E27FC236}">
                <a16:creationId xmlns:a16="http://schemas.microsoft.com/office/drawing/2014/main" id="{AF8DE85A-E1F8-40E2-BB9B-AE35A713A0CA}"/>
              </a:ext>
            </a:extLst>
          </p:cNvPr>
          <p:cNvSpPr>
            <a:spLocks noGrp="1"/>
          </p:cNvSpPr>
          <p:nvPr>
            <p:ph type="sldNum" sz="quarter" idx="12"/>
          </p:nvPr>
        </p:nvSpPr>
        <p:spPr/>
        <p:txBody>
          <a:bodyPr/>
          <a:lstStyle/>
          <a:p>
            <a:fld id="{FD52C1F8-3BA5-F24E-8618-E52498D87186}" type="slidenum">
              <a:rPr lang="en-US" smtClean="0"/>
              <a:t>34</a:t>
            </a:fld>
            <a:endParaRPr lang="en-US" dirty="0"/>
          </a:p>
        </p:txBody>
      </p:sp>
    </p:spTree>
    <p:extLst>
      <p:ext uri="{BB962C8B-B14F-4D97-AF65-F5344CB8AC3E}">
        <p14:creationId xmlns:p14="http://schemas.microsoft.com/office/powerpoint/2010/main" val="2188852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6B0B-EED1-41A0-9574-DB54C283F3B1}"/>
              </a:ext>
            </a:extLst>
          </p:cNvPr>
          <p:cNvSpPr>
            <a:spLocks noGrp="1"/>
          </p:cNvSpPr>
          <p:nvPr>
            <p:ph type="title"/>
          </p:nvPr>
        </p:nvSpPr>
        <p:spPr/>
        <p:txBody>
          <a:bodyPr>
            <a:normAutofit fontScale="90000"/>
          </a:bodyPr>
          <a:lstStyle/>
          <a:p>
            <a:r>
              <a:rPr lang="en-US" sz="4400" dirty="0"/>
              <a:t>Printing Parent Portal Letters in Spanish</a:t>
            </a:r>
            <a:endParaRPr lang="en-US" dirty="0"/>
          </a:p>
        </p:txBody>
      </p:sp>
      <p:pic>
        <p:nvPicPr>
          <p:cNvPr id="6" name="Content Placeholder 5">
            <a:extLst>
              <a:ext uri="{FF2B5EF4-FFF2-40B4-BE49-F238E27FC236}">
                <a16:creationId xmlns:a16="http://schemas.microsoft.com/office/drawing/2014/main" id="{4C2B2A28-CB50-477E-9267-3DF2695DC855}"/>
              </a:ext>
            </a:extLst>
          </p:cNvPr>
          <p:cNvPicPr>
            <a:picLocks noGrp="1" noChangeAspect="1"/>
          </p:cNvPicPr>
          <p:nvPr>
            <p:ph idx="1"/>
          </p:nvPr>
        </p:nvPicPr>
        <p:blipFill>
          <a:blip r:embed="rId2"/>
          <a:stretch>
            <a:fillRect/>
          </a:stretch>
        </p:blipFill>
        <p:spPr>
          <a:xfrm>
            <a:off x="749300" y="1593056"/>
            <a:ext cx="7416800" cy="2914650"/>
          </a:xfrm>
        </p:spPr>
      </p:pic>
      <p:sp>
        <p:nvSpPr>
          <p:cNvPr id="4" name="Slide Number Placeholder 3">
            <a:extLst>
              <a:ext uri="{FF2B5EF4-FFF2-40B4-BE49-F238E27FC236}">
                <a16:creationId xmlns:a16="http://schemas.microsoft.com/office/drawing/2014/main" id="{A7E9F767-D938-44D3-BE2E-C002423DB845}"/>
              </a:ext>
            </a:extLst>
          </p:cNvPr>
          <p:cNvSpPr>
            <a:spLocks noGrp="1"/>
          </p:cNvSpPr>
          <p:nvPr>
            <p:ph type="sldNum" sz="quarter" idx="12"/>
          </p:nvPr>
        </p:nvSpPr>
        <p:spPr/>
        <p:txBody>
          <a:bodyPr/>
          <a:lstStyle/>
          <a:p>
            <a:fld id="{FD52C1F8-3BA5-F24E-8618-E52498D87186}" type="slidenum">
              <a:rPr lang="en-US" smtClean="0"/>
              <a:t>35</a:t>
            </a:fld>
            <a:endParaRPr lang="en-US" dirty="0"/>
          </a:p>
        </p:txBody>
      </p:sp>
      <p:pic>
        <p:nvPicPr>
          <p:cNvPr id="8" name="Picture 7">
            <a:extLst>
              <a:ext uri="{FF2B5EF4-FFF2-40B4-BE49-F238E27FC236}">
                <a16:creationId xmlns:a16="http://schemas.microsoft.com/office/drawing/2014/main" id="{F486E896-321C-4755-AFD3-F6B148995338}"/>
              </a:ext>
            </a:extLst>
          </p:cNvPr>
          <p:cNvPicPr>
            <a:picLocks noChangeAspect="1"/>
          </p:cNvPicPr>
          <p:nvPr/>
        </p:nvPicPr>
        <p:blipFill>
          <a:blip r:embed="rId3"/>
          <a:stretch>
            <a:fillRect/>
          </a:stretch>
        </p:blipFill>
        <p:spPr>
          <a:xfrm>
            <a:off x="1651001" y="4507706"/>
            <a:ext cx="5880100" cy="1685925"/>
          </a:xfrm>
          <a:prstGeom prst="rect">
            <a:avLst/>
          </a:prstGeom>
        </p:spPr>
      </p:pic>
    </p:spTree>
    <p:extLst>
      <p:ext uri="{BB962C8B-B14F-4D97-AF65-F5344CB8AC3E}">
        <p14:creationId xmlns:p14="http://schemas.microsoft.com/office/powerpoint/2010/main" val="176243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1AE8B-9199-42C7-B97B-2E5DBA8F75B3}"/>
              </a:ext>
            </a:extLst>
          </p:cNvPr>
          <p:cNvSpPr>
            <a:spLocks noGrp="1"/>
          </p:cNvSpPr>
          <p:nvPr>
            <p:ph type="title"/>
          </p:nvPr>
        </p:nvSpPr>
        <p:spPr/>
        <p:txBody>
          <a:bodyPr>
            <a:normAutofit fontScale="90000"/>
          </a:bodyPr>
          <a:lstStyle/>
          <a:p>
            <a:r>
              <a:rPr lang="en-US" sz="4400" dirty="0"/>
              <a:t>Printing Parent Portal Letters in Spanish</a:t>
            </a:r>
            <a:endParaRPr lang="en-US" dirty="0"/>
          </a:p>
        </p:txBody>
      </p:sp>
      <p:pic>
        <p:nvPicPr>
          <p:cNvPr id="6" name="Content Placeholder 5">
            <a:extLst>
              <a:ext uri="{FF2B5EF4-FFF2-40B4-BE49-F238E27FC236}">
                <a16:creationId xmlns:a16="http://schemas.microsoft.com/office/drawing/2014/main" id="{7F55B0FD-D719-4F31-9B85-DC6232D952B0}"/>
              </a:ext>
            </a:extLst>
          </p:cNvPr>
          <p:cNvPicPr>
            <a:picLocks noGrp="1" noChangeAspect="1"/>
          </p:cNvPicPr>
          <p:nvPr>
            <p:ph idx="1"/>
          </p:nvPr>
        </p:nvPicPr>
        <p:blipFill>
          <a:blip r:embed="rId2"/>
          <a:stretch>
            <a:fillRect/>
          </a:stretch>
        </p:blipFill>
        <p:spPr>
          <a:xfrm>
            <a:off x="1143000" y="1981200"/>
            <a:ext cx="6883400" cy="3683000"/>
          </a:xfrm>
        </p:spPr>
      </p:pic>
      <p:sp>
        <p:nvSpPr>
          <p:cNvPr id="4" name="Slide Number Placeholder 3">
            <a:extLst>
              <a:ext uri="{FF2B5EF4-FFF2-40B4-BE49-F238E27FC236}">
                <a16:creationId xmlns:a16="http://schemas.microsoft.com/office/drawing/2014/main" id="{86C57E7F-65DC-4EEA-9F4F-E09AA717F6D4}"/>
              </a:ext>
            </a:extLst>
          </p:cNvPr>
          <p:cNvSpPr>
            <a:spLocks noGrp="1"/>
          </p:cNvSpPr>
          <p:nvPr>
            <p:ph type="sldNum" sz="quarter" idx="12"/>
          </p:nvPr>
        </p:nvSpPr>
        <p:spPr/>
        <p:txBody>
          <a:bodyPr/>
          <a:lstStyle/>
          <a:p>
            <a:fld id="{FD52C1F8-3BA5-F24E-8618-E52498D87186}" type="slidenum">
              <a:rPr lang="en-US" smtClean="0"/>
              <a:t>36</a:t>
            </a:fld>
            <a:endParaRPr lang="en-US" dirty="0"/>
          </a:p>
        </p:txBody>
      </p:sp>
    </p:spTree>
    <p:extLst>
      <p:ext uri="{BB962C8B-B14F-4D97-AF65-F5344CB8AC3E}">
        <p14:creationId xmlns:p14="http://schemas.microsoft.com/office/powerpoint/2010/main" val="2462734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6A19-6C93-4805-BACE-7E1DF787935B}"/>
              </a:ext>
            </a:extLst>
          </p:cNvPr>
          <p:cNvSpPr>
            <a:spLocks noGrp="1"/>
          </p:cNvSpPr>
          <p:nvPr>
            <p:ph type="title"/>
          </p:nvPr>
        </p:nvSpPr>
        <p:spPr/>
        <p:txBody>
          <a:bodyPr>
            <a:normAutofit fontScale="90000"/>
          </a:bodyPr>
          <a:lstStyle/>
          <a:p>
            <a:r>
              <a:rPr lang="en-US" dirty="0"/>
              <a:t>Printing Parent Portal Letters at Time of Enrollment</a:t>
            </a:r>
          </a:p>
        </p:txBody>
      </p:sp>
      <p:pic>
        <p:nvPicPr>
          <p:cNvPr id="6" name="Content Placeholder 5">
            <a:extLst>
              <a:ext uri="{FF2B5EF4-FFF2-40B4-BE49-F238E27FC236}">
                <a16:creationId xmlns:a16="http://schemas.microsoft.com/office/drawing/2014/main" id="{267B335F-CC18-481E-8203-63DD5CF9823D}"/>
              </a:ext>
            </a:extLst>
          </p:cNvPr>
          <p:cNvPicPr>
            <a:picLocks noGrp="1" noChangeAspect="1"/>
          </p:cNvPicPr>
          <p:nvPr>
            <p:ph idx="1"/>
          </p:nvPr>
        </p:nvPicPr>
        <p:blipFill>
          <a:blip r:embed="rId2"/>
          <a:stretch>
            <a:fillRect/>
          </a:stretch>
        </p:blipFill>
        <p:spPr>
          <a:xfrm>
            <a:off x="457200" y="1806575"/>
            <a:ext cx="5229225" cy="3495675"/>
          </a:xfrm>
        </p:spPr>
      </p:pic>
      <p:sp>
        <p:nvSpPr>
          <p:cNvPr id="4" name="Slide Number Placeholder 3">
            <a:extLst>
              <a:ext uri="{FF2B5EF4-FFF2-40B4-BE49-F238E27FC236}">
                <a16:creationId xmlns:a16="http://schemas.microsoft.com/office/drawing/2014/main" id="{22903104-2D71-44B1-AFC8-14BFF737878A}"/>
              </a:ext>
            </a:extLst>
          </p:cNvPr>
          <p:cNvSpPr>
            <a:spLocks noGrp="1"/>
          </p:cNvSpPr>
          <p:nvPr>
            <p:ph type="sldNum" sz="quarter" idx="12"/>
          </p:nvPr>
        </p:nvSpPr>
        <p:spPr/>
        <p:txBody>
          <a:bodyPr/>
          <a:lstStyle/>
          <a:p>
            <a:fld id="{FD52C1F8-3BA5-F24E-8618-E52498D87186}" type="slidenum">
              <a:rPr lang="en-US" smtClean="0"/>
              <a:t>37</a:t>
            </a:fld>
            <a:endParaRPr lang="en-US" dirty="0"/>
          </a:p>
        </p:txBody>
      </p:sp>
      <p:pic>
        <p:nvPicPr>
          <p:cNvPr id="8" name="Picture 7">
            <a:extLst>
              <a:ext uri="{FF2B5EF4-FFF2-40B4-BE49-F238E27FC236}">
                <a16:creationId xmlns:a16="http://schemas.microsoft.com/office/drawing/2014/main" id="{2623C9E2-2F9F-4657-A348-9D67491AC755}"/>
              </a:ext>
            </a:extLst>
          </p:cNvPr>
          <p:cNvPicPr>
            <a:picLocks noChangeAspect="1"/>
          </p:cNvPicPr>
          <p:nvPr/>
        </p:nvPicPr>
        <p:blipFill>
          <a:blip r:embed="rId3"/>
          <a:stretch>
            <a:fillRect/>
          </a:stretch>
        </p:blipFill>
        <p:spPr>
          <a:xfrm>
            <a:off x="4648200" y="3554413"/>
            <a:ext cx="3810000" cy="1876425"/>
          </a:xfrm>
          <a:prstGeom prst="rect">
            <a:avLst/>
          </a:prstGeom>
        </p:spPr>
      </p:pic>
      <p:sp>
        <p:nvSpPr>
          <p:cNvPr id="9" name="TextBox 8">
            <a:extLst>
              <a:ext uri="{FF2B5EF4-FFF2-40B4-BE49-F238E27FC236}">
                <a16:creationId xmlns:a16="http://schemas.microsoft.com/office/drawing/2014/main" id="{5A98704A-BE1C-4DAA-A52C-4549FD794C7E}"/>
              </a:ext>
            </a:extLst>
          </p:cNvPr>
          <p:cNvSpPr txBox="1"/>
          <p:nvPr/>
        </p:nvSpPr>
        <p:spPr>
          <a:xfrm>
            <a:off x="457200" y="1555750"/>
            <a:ext cx="7277100" cy="276999"/>
          </a:xfrm>
          <a:prstGeom prst="rect">
            <a:avLst/>
          </a:prstGeom>
          <a:noFill/>
        </p:spPr>
        <p:txBody>
          <a:bodyPr wrap="square" rtlCol="0">
            <a:spAutoFit/>
          </a:bodyPr>
          <a:lstStyle/>
          <a:p>
            <a:r>
              <a:rPr lang="en-US" sz="1200" dirty="0"/>
              <a:t>Print letters for students whose home language is not Spanish at the start of the school year:</a:t>
            </a:r>
          </a:p>
        </p:txBody>
      </p:sp>
    </p:spTree>
    <p:extLst>
      <p:ext uri="{BB962C8B-B14F-4D97-AF65-F5344CB8AC3E}">
        <p14:creationId xmlns:p14="http://schemas.microsoft.com/office/powerpoint/2010/main" val="2451209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E643-DE85-47BA-A8FD-5CF56FDBC47D}"/>
              </a:ext>
            </a:extLst>
          </p:cNvPr>
          <p:cNvSpPr>
            <a:spLocks noGrp="1"/>
          </p:cNvSpPr>
          <p:nvPr>
            <p:ph type="title"/>
          </p:nvPr>
        </p:nvSpPr>
        <p:spPr/>
        <p:txBody>
          <a:bodyPr>
            <a:normAutofit fontScale="90000"/>
          </a:bodyPr>
          <a:lstStyle/>
          <a:p>
            <a:r>
              <a:rPr lang="en-US" dirty="0"/>
              <a:t>Printing Parent Portal Letters at Time of Enrollment</a:t>
            </a:r>
          </a:p>
        </p:txBody>
      </p:sp>
      <p:sp>
        <p:nvSpPr>
          <p:cNvPr id="4" name="Slide Number Placeholder 3">
            <a:extLst>
              <a:ext uri="{FF2B5EF4-FFF2-40B4-BE49-F238E27FC236}">
                <a16:creationId xmlns:a16="http://schemas.microsoft.com/office/drawing/2014/main" id="{F397CD07-A5A4-4EA4-B586-F4FB44C76413}"/>
              </a:ext>
            </a:extLst>
          </p:cNvPr>
          <p:cNvSpPr>
            <a:spLocks noGrp="1"/>
          </p:cNvSpPr>
          <p:nvPr>
            <p:ph type="sldNum" sz="quarter" idx="12"/>
          </p:nvPr>
        </p:nvSpPr>
        <p:spPr/>
        <p:txBody>
          <a:bodyPr/>
          <a:lstStyle/>
          <a:p>
            <a:fld id="{FD52C1F8-3BA5-F24E-8618-E52498D87186}" type="slidenum">
              <a:rPr lang="en-US" smtClean="0"/>
              <a:t>38</a:t>
            </a:fld>
            <a:endParaRPr lang="en-US" dirty="0"/>
          </a:p>
        </p:txBody>
      </p:sp>
      <p:pic>
        <p:nvPicPr>
          <p:cNvPr id="5" name="Picture 4">
            <a:extLst>
              <a:ext uri="{FF2B5EF4-FFF2-40B4-BE49-F238E27FC236}">
                <a16:creationId xmlns:a16="http://schemas.microsoft.com/office/drawing/2014/main" id="{81689E6F-524D-4821-B205-68C6E3EE70D0}"/>
              </a:ext>
            </a:extLst>
          </p:cNvPr>
          <p:cNvPicPr>
            <a:picLocks noChangeAspect="1"/>
          </p:cNvPicPr>
          <p:nvPr/>
        </p:nvPicPr>
        <p:blipFill>
          <a:blip r:embed="rId2"/>
          <a:stretch>
            <a:fillRect/>
          </a:stretch>
        </p:blipFill>
        <p:spPr>
          <a:xfrm>
            <a:off x="964095" y="1517201"/>
            <a:ext cx="7215809" cy="4739585"/>
          </a:xfrm>
          <a:prstGeom prst="rect">
            <a:avLst/>
          </a:prstGeom>
        </p:spPr>
      </p:pic>
    </p:spTree>
    <p:extLst>
      <p:ext uri="{BB962C8B-B14F-4D97-AF65-F5344CB8AC3E}">
        <p14:creationId xmlns:p14="http://schemas.microsoft.com/office/powerpoint/2010/main" val="1111916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FC39-677B-4D98-A61F-C0367801723D}"/>
              </a:ext>
            </a:extLst>
          </p:cNvPr>
          <p:cNvSpPr>
            <a:spLocks noGrp="1"/>
          </p:cNvSpPr>
          <p:nvPr>
            <p:ph type="title"/>
          </p:nvPr>
        </p:nvSpPr>
        <p:spPr/>
        <p:txBody>
          <a:bodyPr>
            <a:normAutofit fontScale="90000"/>
          </a:bodyPr>
          <a:lstStyle/>
          <a:p>
            <a:r>
              <a:rPr lang="en-US" dirty="0"/>
              <a:t>Printing Parent Portal Letters at Time of Enrollment</a:t>
            </a:r>
          </a:p>
        </p:txBody>
      </p:sp>
      <p:sp>
        <p:nvSpPr>
          <p:cNvPr id="4" name="Slide Number Placeholder 3">
            <a:extLst>
              <a:ext uri="{FF2B5EF4-FFF2-40B4-BE49-F238E27FC236}">
                <a16:creationId xmlns:a16="http://schemas.microsoft.com/office/drawing/2014/main" id="{ABBE4C7D-B62D-428B-81D0-83041DBC9F1E}"/>
              </a:ext>
            </a:extLst>
          </p:cNvPr>
          <p:cNvSpPr>
            <a:spLocks noGrp="1"/>
          </p:cNvSpPr>
          <p:nvPr>
            <p:ph type="sldNum" sz="quarter" idx="12"/>
          </p:nvPr>
        </p:nvSpPr>
        <p:spPr/>
        <p:txBody>
          <a:bodyPr/>
          <a:lstStyle/>
          <a:p>
            <a:fld id="{FD52C1F8-3BA5-F24E-8618-E52498D87186}" type="slidenum">
              <a:rPr lang="en-US" smtClean="0"/>
              <a:t>39</a:t>
            </a:fld>
            <a:endParaRPr lang="en-US" dirty="0"/>
          </a:p>
        </p:txBody>
      </p:sp>
      <p:pic>
        <p:nvPicPr>
          <p:cNvPr id="5" name="Picture 4">
            <a:extLst>
              <a:ext uri="{FF2B5EF4-FFF2-40B4-BE49-F238E27FC236}">
                <a16:creationId xmlns:a16="http://schemas.microsoft.com/office/drawing/2014/main" id="{E3D5B253-7BBE-4509-8CF6-877DD4B6E6B3}"/>
              </a:ext>
            </a:extLst>
          </p:cNvPr>
          <p:cNvPicPr>
            <a:picLocks noChangeAspect="1"/>
          </p:cNvPicPr>
          <p:nvPr/>
        </p:nvPicPr>
        <p:blipFill>
          <a:blip r:embed="rId2"/>
          <a:stretch>
            <a:fillRect/>
          </a:stretch>
        </p:blipFill>
        <p:spPr>
          <a:xfrm>
            <a:off x="231913" y="1674381"/>
            <a:ext cx="8607287" cy="3509238"/>
          </a:xfrm>
          <a:prstGeom prst="rect">
            <a:avLst/>
          </a:prstGeom>
        </p:spPr>
      </p:pic>
    </p:spTree>
    <p:extLst>
      <p:ext uri="{BB962C8B-B14F-4D97-AF65-F5344CB8AC3E}">
        <p14:creationId xmlns:p14="http://schemas.microsoft.com/office/powerpoint/2010/main" val="422233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6906-976A-47E5-84BE-B421B32AF00C}"/>
              </a:ext>
            </a:extLst>
          </p:cNvPr>
          <p:cNvSpPr>
            <a:spLocks noGrp="1"/>
          </p:cNvSpPr>
          <p:nvPr>
            <p:ph type="title"/>
          </p:nvPr>
        </p:nvSpPr>
        <p:spPr>
          <a:xfrm>
            <a:off x="457200" y="274638"/>
            <a:ext cx="8229600" cy="1143000"/>
          </a:xfrm>
        </p:spPr>
        <p:txBody>
          <a:bodyPr anchor="ctr">
            <a:normAutofit/>
          </a:bodyPr>
          <a:lstStyle/>
          <a:p>
            <a:pPr algn="ctr">
              <a:lnSpc>
                <a:spcPct val="90000"/>
              </a:lnSpc>
            </a:pPr>
            <a:r>
              <a:rPr lang="en-US" sz="4000" dirty="0"/>
              <a:t>TSDS Search</a:t>
            </a:r>
            <a:endParaRPr lang="en-US" sz="3700" dirty="0"/>
          </a:p>
        </p:txBody>
      </p:sp>
      <p:sp>
        <p:nvSpPr>
          <p:cNvPr id="4" name="Slide Number Placeholder 3">
            <a:extLst>
              <a:ext uri="{FF2B5EF4-FFF2-40B4-BE49-F238E27FC236}">
                <a16:creationId xmlns:a16="http://schemas.microsoft.com/office/drawing/2014/main" id="{723F896C-10BE-43D7-9CA5-724D1687A883}"/>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4</a:t>
            </a:fld>
            <a:endParaRPr lang="en-US"/>
          </a:p>
        </p:txBody>
      </p:sp>
      <p:pic>
        <p:nvPicPr>
          <p:cNvPr id="7" name="Picture 6">
            <a:extLst>
              <a:ext uri="{FF2B5EF4-FFF2-40B4-BE49-F238E27FC236}">
                <a16:creationId xmlns:a16="http://schemas.microsoft.com/office/drawing/2014/main" id="{F556EE61-BAC9-4515-B2F1-686319369CF9}"/>
              </a:ext>
            </a:extLst>
          </p:cNvPr>
          <p:cNvPicPr>
            <a:picLocks noChangeAspect="1"/>
          </p:cNvPicPr>
          <p:nvPr/>
        </p:nvPicPr>
        <p:blipFill>
          <a:blip r:embed="rId2"/>
          <a:stretch>
            <a:fillRect/>
          </a:stretch>
        </p:blipFill>
        <p:spPr>
          <a:xfrm>
            <a:off x="1041400" y="1885950"/>
            <a:ext cx="6934200" cy="3663950"/>
          </a:xfrm>
          <a:prstGeom prst="rect">
            <a:avLst/>
          </a:prstGeom>
        </p:spPr>
      </p:pic>
    </p:spTree>
    <p:extLst>
      <p:ext uri="{BB962C8B-B14F-4D97-AF65-F5344CB8AC3E}">
        <p14:creationId xmlns:p14="http://schemas.microsoft.com/office/powerpoint/2010/main" val="2026681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720D-8CF8-4A06-9E23-E7A069EB6078}"/>
              </a:ext>
            </a:extLst>
          </p:cNvPr>
          <p:cNvSpPr>
            <a:spLocks noGrp="1"/>
          </p:cNvSpPr>
          <p:nvPr>
            <p:ph type="title"/>
          </p:nvPr>
        </p:nvSpPr>
        <p:spPr/>
        <p:txBody>
          <a:bodyPr>
            <a:normAutofit fontScale="90000"/>
          </a:bodyPr>
          <a:lstStyle/>
          <a:p>
            <a:r>
              <a:rPr lang="en-US" dirty="0"/>
              <a:t>Printing Parent Portal Letters AFTER the start of school</a:t>
            </a:r>
          </a:p>
        </p:txBody>
      </p:sp>
      <p:pic>
        <p:nvPicPr>
          <p:cNvPr id="6" name="Content Placeholder 5">
            <a:extLst>
              <a:ext uri="{FF2B5EF4-FFF2-40B4-BE49-F238E27FC236}">
                <a16:creationId xmlns:a16="http://schemas.microsoft.com/office/drawing/2014/main" id="{83CFB58D-7B9C-4E87-A8A6-D6AAEAA3F791}"/>
              </a:ext>
            </a:extLst>
          </p:cNvPr>
          <p:cNvPicPr>
            <a:picLocks noGrp="1" noChangeAspect="1"/>
          </p:cNvPicPr>
          <p:nvPr>
            <p:ph idx="1"/>
          </p:nvPr>
        </p:nvPicPr>
        <p:blipFill>
          <a:blip r:embed="rId2"/>
          <a:stretch>
            <a:fillRect/>
          </a:stretch>
        </p:blipFill>
        <p:spPr>
          <a:xfrm>
            <a:off x="1016000" y="1781969"/>
            <a:ext cx="6959600" cy="4162425"/>
          </a:xfrm>
        </p:spPr>
      </p:pic>
      <p:sp>
        <p:nvSpPr>
          <p:cNvPr id="4" name="Slide Number Placeholder 3">
            <a:extLst>
              <a:ext uri="{FF2B5EF4-FFF2-40B4-BE49-F238E27FC236}">
                <a16:creationId xmlns:a16="http://schemas.microsoft.com/office/drawing/2014/main" id="{D3741663-7B0E-4131-A194-77955ABA9C00}"/>
              </a:ext>
            </a:extLst>
          </p:cNvPr>
          <p:cNvSpPr>
            <a:spLocks noGrp="1"/>
          </p:cNvSpPr>
          <p:nvPr>
            <p:ph type="sldNum" sz="quarter" idx="12"/>
          </p:nvPr>
        </p:nvSpPr>
        <p:spPr/>
        <p:txBody>
          <a:bodyPr/>
          <a:lstStyle/>
          <a:p>
            <a:fld id="{FD52C1F8-3BA5-F24E-8618-E52498D87186}" type="slidenum">
              <a:rPr lang="en-US" smtClean="0"/>
              <a:t>40</a:t>
            </a:fld>
            <a:endParaRPr lang="en-US" dirty="0"/>
          </a:p>
        </p:txBody>
      </p:sp>
    </p:spTree>
    <p:extLst>
      <p:ext uri="{BB962C8B-B14F-4D97-AF65-F5344CB8AC3E}">
        <p14:creationId xmlns:p14="http://schemas.microsoft.com/office/powerpoint/2010/main" val="501351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E728-8E1D-48F7-9A2C-0E4F40E7B885}"/>
              </a:ext>
            </a:extLst>
          </p:cNvPr>
          <p:cNvSpPr>
            <a:spLocks noGrp="1"/>
          </p:cNvSpPr>
          <p:nvPr>
            <p:ph type="title"/>
          </p:nvPr>
        </p:nvSpPr>
        <p:spPr/>
        <p:txBody>
          <a:bodyPr>
            <a:normAutofit fontScale="90000"/>
          </a:bodyPr>
          <a:lstStyle/>
          <a:p>
            <a:r>
              <a:rPr lang="en-US" dirty="0"/>
              <a:t>Printing Parent Portal Letters AFTER the start of school</a:t>
            </a:r>
          </a:p>
        </p:txBody>
      </p:sp>
      <p:pic>
        <p:nvPicPr>
          <p:cNvPr id="6" name="Content Placeholder 5">
            <a:extLst>
              <a:ext uri="{FF2B5EF4-FFF2-40B4-BE49-F238E27FC236}">
                <a16:creationId xmlns:a16="http://schemas.microsoft.com/office/drawing/2014/main" id="{3B72691B-BB6A-4370-A066-8FA26957ECFF}"/>
              </a:ext>
            </a:extLst>
          </p:cNvPr>
          <p:cNvPicPr>
            <a:picLocks noGrp="1" noChangeAspect="1"/>
          </p:cNvPicPr>
          <p:nvPr>
            <p:ph idx="1"/>
          </p:nvPr>
        </p:nvPicPr>
        <p:blipFill>
          <a:blip r:embed="rId2"/>
          <a:stretch>
            <a:fillRect/>
          </a:stretch>
        </p:blipFill>
        <p:spPr>
          <a:xfrm>
            <a:off x="952500" y="1600200"/>
            <a:ext cx="7175499" cy="4525963"/>
          </a:xfrm>
        </p:spPr>
      </p:pic>
      <p:sp>
        <p:nvSpPr>
          <p:cNvPr id="4" name="Slide Number Placeholder 3">
            <a:extLst>
              <a:ext uri="{FF2B5EF4-FFF2-40B4-BE49-F238E27FC236}">
                <a16:creationId xmlns:a16="http://schemas.microsoft.com/office/drawing/2014/main" id="{C37A31E5-AE57-4E74-A815-79D06AA77F11}"/>
              </a:ext>
            </a:extLst>
          </p:cNvPr>
          <p:cNvSpPr>
            <a:spLocks noGrp="1"/>
          </p:cNvSpPr>
          <p:nvPr>
            <p:ph type="sldNum" sz="quarter" idx="12"/>
          </p:nvPr>
        </p:nvSpPr>
        <p:spPr/>
        <p:txBody>
          <a:bodyPr/>
          <a:lstStyle/>
          <a:p>
            <a:fld id="{FD52C1F8-3BA5-F24E-8618-E52498D87186}" type="slidenum">
              <a:rPr lang="en-US" smtClean="0"/>
              <a:t>41</a:t>
            </a:fld>
            <a:endParaRPr lang="en-US" dirty="0"/>
          </a:p>
        </p:txBody>
      </p:sp>
    </p:spTree>
    <p:extLst>
      <p:ext uri="{BB962C8B-B14F-4D97-AF65-F5344CB8AC3E}">
        <p14:creationId xmlns:p14="http://schemas.microsoft.com/office/powerpoint/2010/main" val="233930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AED8-41DF-49C8-85EC-1ED1383278FA}"/>
              </a:ext>
            </a:extLst>
          </p:cNvPr>
          <p:cNvSpPr>
            <a:spLocks noGrp="1"/>
          </p:cNvSpPr>
          <p:nvPr>
            <p:ph type="title"/>
          </p:nvPr>
        </p:nvSpPr>
        <p:spPr/>
        <p:txBody>
          <a:bodyPr>
            <a:normAutofit fontScale="90000"/>
          </a:bodyPr>
          <a:lstStyle/>
          <a:p>
            <a:r>
              <a:rPr lang="en-US" dirty="0"/>
              <a:t>Printing Parent Portal Letters AFTER the start of school</a:t>
            </a:r>
          </a:p>
        </p:txBody>
      </p:sp>
      <p:pic>
        <p:nvPicPr>
          <p:cNvPr id="6" name="Content Placeholder 5">
            <a:extLst>
              <a:ext uri="{FF2B5EF4-FFF2-40B4-BE49-F238E27FC236}">
                <a16:creationId xmlns:a16="http://schemas.microsoft.com/office/drawing/2014/main" id="{F6F58AB8-33EC-437B-BC2F-806B00207FBA}"/>
              </a:ext>
            </a:extLst>
          </p:cNvPr>
          <p:cNvPicPr>
            <a:picLocks noGrp="1" noChangeAspect="1"/>
          </p:cNvPicPr>
          <p:nvPr>
            <p:ph idx="1"/>
          </p:nvPr>
        </p:nvPicPr>
        <p:blipFill>
          <a:blip r:embed="rId2"/>
          <a:stretch>
            <a:fillRect/>
          </a:stretch>
        </p:blipFill>
        <p:spPr>
          <a:xfrm>
            <a:off x="901700" y="1765300"/>
            <a:ext cx="7150099" cy="3655219"/>
          </a:xfrm>
        </p:spPr>
      </p:pic>
      <p:sp>
        <p:nvSpPr>
          <p:cNvPr id="4" name="Slide Number Placeholder 3">
            <a:extLst>
              <a:ext uri="{FF2B5EF4-FFF2-40B4-BE49-F238E27FC236}">
                <a16:creationId xmlns:a16="http://schemas.microsoft.com/office/drawing/2014/main" id="{2881B6EC-0508-4CA0-B68B-64BFD15F3ACA}"/>
              </a:ext>
            </a:extLst>
          </p:cNvPr>
          <p:cNvSpPr>
            <a:spLocks noGrp="1"/>
          </p:cNvSpPr>
          <p:nvPr>
            <p:ph type="sldNum" sz="quarter" idx="12"/>
          </p:nvPr>
        </p:nvSpPr>
        <p:spPr/>
        <p:txBody>
          <a:bodyPr/>
          <a:lstStyle/>
          <a:p>
            <a:fld id="{FD52C1F8-3BA5-F24E-8618-E52498D87186}" type="slidenum">
              <a:rPr lang="en-US" smtClean="0"/>
              <a:t>42</a:t>
            </a:fld>
            <a:endParaRPr lang="en-US" dirty="0"/>
          </a:p>
        </p:txBody>
      </p:sp>
    </p:spTree>
    <p:extLst>
      <p:ext uri="{BB962C8B-B14F-4D97-AF65-F5344CB8AC3E}">
        <p14:creationId xmlns:p14="http://schemas.microsoft.com/office/powerpoint/2010/main" val="3948158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DE7B-12FF-4D24-9676-A7E677511EB9}"/>
              </a:ext>
            </a:extLst>
          </p:cNvPr>
          <p:cNvSpPr>
            <a:spLocks noGrp="1"/>
          </p:cNvSpPr>
          <p:nvPr>
            <p:ph type="title"/>
          </p:nvPr>
        </p:nvSpPr>
        <p:spPr/>
        <p:txBody>
          <a:bodyPr>
            <a:normAutofit fontScale="90000"/>
          </a:bodyPr>
          <a:lstStyle/>
          <a:p>
            <a:r>
              <a:rPr lang="en-US" dirty="0"/>
              <a:t>Printing Parent Portal Letters AFTER the start of school</a:t>
            </a:r>
          </a:p>
        </p:txBody>
      </p:sp>
      <p:pic>
        <p:nvPicPr>
          <p:cNvPr id="6" name="Content Placeholder 5">
            <a:extLst>
              <a:ext uri="{FF2B5EF4-FFF2-40B4-BE49-F238E27FC236}">
                <a16:creationId xmlns:a16="http://schemas.microsoft.com/office/drawing/2014/main" id="{941DAFB8-639D-4E88-9920-EA659BCE6212}"/>
              </a:ext>
            </a:extLst>
          </p:cNvPr>
          <p:cNvPicPr>
            <a:picLocks noGrp="1" noChangeAspect="1"/>
          </p:cNvPicPr>
          <p:nvPr>
            <p:ph idx="1"/>
          </p:nvPr>
        </p:nvPicPr>
        <p:blipFill>
          <a:blip r:embed="rId2"/>
          <a:stretch>
            <a:fillRect/>
          </a:stretch>
        </p:blipFill>
        <p:spPr>
          <a:xfrm>
            <a:off x="1079500" y="1600200"/>
            <a:ext cx="6718300" cy="4525963"/>
          </a:xfrm>
        </p:spPr>
      </p:pic>
      <p:sp>
        <p:nvSpPr>
          <p:cNvPr id="4" name="Slide Number Placeholder 3">
            <a:extLst>
              <a:ext uri="{FF2B5EF4-FFF2-40B4-BE49-F238E27FC236}">
                <a16:creationId xmlns:a16="http://schemas.microsoft.com/office/drawing/2014/main" id="{4D8F17EA-2FF6-4BC8-AB56-9C0C7E624240}"/>
              </a:ext>
            </a:extLst>
          </p:cNvPr>
          <p:cNvSpPr>
            <a:spLocks noGrp="1"/>
          </p:cNvSpPr>
          <p:nvPr>
            <p:ph type="sldNum" sz="quarter" idx="12"/>
          </p:nvPr>
        </p:nvSpPr>
        <p:spPr/>
        <p:txBody>
          <a:bodyPr/>
          <a:lstStyle/>
          <a:p>
            <a:fld id="{FD52C1F8-3BA5-F24E-8618-E52498D87186}" type="slidenum">
              <a:rPr lang="en-US" smtClean="0"/>
              <a:t>43</a:t>
            </a:fld>
            <a:endParaRPr lang="en-US" dirty="0"/>
          </a:p>
        </p:txBody>
      </p:sp>
    </p:spTree>
    <p:extLst>
      <p:ext uri="{BB962C8B-B14F-4D97-AF65-F5344CB8AC3E}">
        <p14:creationId xmlns:p14="http://schemas.microsoft.com/office/powerpoint/2010/main" val="1419632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82CD-028C-4773-807C-6DC740514EA4}"/>
              </a:ext>
            </a:extLst>
          </p:cNvPr>
          <p:cNvSpPr>
            <a:spLocks noGrp="1"/>
          </p:cNvSpPr>
          <p:nvPr>
            <p:ph type="title"/>
          </p:nvPr>
        </p:nvSpPr>
        <p:spPr/>
        <p:txBody>
          <a:bodyPr>
            <a:normAutofit fontScale="90000"/>
          </a:bodyPr>
          <a:lstStyle/>
          <a:p>
            <a:r>
              <a:rPr lang="en-US" dirty="0"/>
              <a:t>Printing Parent Portal Letters AFTER the start of school</a:t>
            </a:r>
          </a:p>
        </p:txBody>
      </p:sp>
      <p:pic>
        <p:nvPicPr>
          <p:cNvPr id="6" name="Content Placeholder 5">
            <a:extLst>
              <a:ext uri="{FF2B5EF4-FFF2-40B4-BE49-F238E27FC236}">
                <a16:creationId xmlns:a16="http://schemas.microsoft.com/office/drawing/2014/main" id="{1E1F642D-F8C1-49FE-B275-6631D0A7DDC8}"/>
              </a:ext>
            </a:extLst>
          </p:cNvPr>
          <p:cNvPicPr>
            <a:picLocks noGrp="1" noChangeAspect="1"/>
          </p:cNvPicPr>
          <p:nvPr>
            <p:ph idx="1"/>
          </p:nvPr>
        </p:nvPicPr>
        <p:blipFill>
          <a:blip r:embed="rId2"/>
          <a:stretch>
            <a:fillRect/>
          </a:stretch>
        </p:blipFill>
        <p:spPr>
          <a:xfrm>
            <a:off x="457200" y="1505744"/>
            <a:ext cx="7848600" cy="2583656"/>
          </a:xfrm>
        </p:spPr>
      </p:pic>
      <p:sp>
        <p:nvSpPr>
          <p:cNvPr id="4" name="Slide Number Placeholder 3">
            <a:extLst>
              <a:ext uri="{FF2B5EF4-FFF2-40B4-BE49-F238E27FC236}">
                <a16:creationId xmlns:a16="http://schemas.microsoft.com/office/drawing/2014/main" id="{2FB25CCF-3A8F-48DB-8CC8-ACAA58F65C8C}"/>
              </a:ext>
            </a:extLst>
          </p:cNvPr>
          <p:cNvSpPr>
            <a:spLocks noGrp="1"/>
          </p:cNvSpPr>
          <p:nvPr>
            <p:ph type="sldNum" sz="quarter" idx="12"/>
          </p:nvPr>
        </p:nvSpPr>
        <p:spPr/>
        <p:txBody>
          <a:bodyPr/>
          <a:lstStyle/>
          <a:p>
            <a:fld id="{FD52C1F8-3BA5-F24E-8618-E52498D87186}" type="slidenum">
              <a:rPr lang="en-US" smtClean="0"/>
              <a:t>44</a:t>
            </a:fld>
            <a:endParaRPr lang="en-US" dirty="0"/>
          </a:p>
        </p:txBody>
      </p:sp>
      <p:pic>
        <p:nvPicPr>
          <p:cNvPr id="8" name="Picture 7">
            <a:extLst>
              <a:ext uri="{FF2B5EF4-FFF2-40B4-BE49-F238E27FC236}">
                <a16:creationId xmlns:a16="http://schemas.microsoft.com/office/drawing/2014/main" id="{9C95121B-ED27-4366-902E-CE249D51AF48}"/>
              </a:ext>
            </a:extLst>
          </p:cNvPr>
          <p:cNvPicPr>
            <a:picLocks noChangeAspect="1"/>
          </p:cNvPicPr>
          <p:nvPr/>
        </p:nvPicPr>
        <p:blipFill>
          <a:blip r:embed="rId3"/>
          <a:stretch>
            <a:fillRect/>
          </a:stretch>
        </p:blipFill>
        <p:spPr>
          <a:xfrm>
            <a:off x="571500" y="4151312"/>
            <a:ext cx="7645400" cy="2143125"/>
          </a:xfrm>
          <a:prstGeom prst="rect">
            <a:avLst/>
          </a:prstGeom>
        </p:spPr>
      </p:pic>
    </p:spTree>
    <p:extLst>
      <p:ext uri="{BB962C8B-B14F-4D97-AF65-F5344CB8AC3E}">
        <p14:creationId xmlns:p14="http://schemas.microsoft.com/office/powerpoint/2010/main" val="2375738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F428-F9DC-4E4E-AA1B-3FAB39DB8E94}"/>
              </a:ext>
            </a:extLst>
          </p:cNvPr>
          <p:cNvSpPr>
            <a:spLocks noGrp="1"/>
          </p:cNvSpPr>
          <p:nvPr>
            <p:ph type="title"/>
          </p:nvPr>
        </p:nvSpPr>
        <p:spPr/>
        <p:txBody>
          <a:bodyPr>
            <a:normAutofit fontScale="90000"/>
          </a:bodyPr>
          <a:lstStyle/>
          <a:p>
            <a:r>
              <a:rPr lang="en-US" dirty="0"/>
              <a:t>Printing Parent Portal Letters AFTER the start of school</a:t>
            </a:r>
          </a:p>
        </p:txBody>
      </p:sp>
      <p:pic>
        <p:nvPicPr>
          <p:cNvPr id="6" name="Content Placeholder 5">
            <a:extLst>
              <a:ext uri="{FF2B5EF4-FFF2-40B4-BE49-F238E27FC236}">
                <a16:creationId xmlns:a16="http://schemas.microsoft.com/office/drawing/2014/main" id="{9B6A50D1-CC01-47F5-8074-2C6B86C1563A}"/>
              </a:ext>
            </a:extLst>
          </p:cNvPr>
          <p:cNvPicPr>
            <a:picLocks noGrp="1" noChangeAspect="1"/>
          </p:cNvPicPr>
          <p:nvPr>
            <p:ph idx="1"/>
          </p:nvPr>
        </p:nvPicPr>
        <p:blipFill>
          <a:blip r:embed="rId2"/>
          <a:stretch>
            <a:fillRect/>
          </a:stretch>
        </p:blipFill>
        <p:spPr>
          <a:xfrm>
            <a:off x="698500" y="1816100"/>
            <a:ext cx="7594600" cy="4038599"/>
          </a:xfrm>
        </p:spPr>
      </p:pic>
      <p:sp>
        <p:nvSpPr>
          <p:cNvPr id="4" name="Slide Number Placeholder 3">
            <a:extLst>
              <a:ext uri="{FF2B5EF4-FFF2-40B4-BE49-F238E27FC236}">
                <a16:creationId xmlns:a16="http://schemas.microsoft.com/office/drawing/2014/main" id="{1617FD48-8D69-4625-A77D-D481C4E385EB}"/>
              </a:ext>
            </a:extLst>
          </p:cNvPr>
          <p:cNvSpPr>
            <a:spLocks noGrp="1"/>
          </p:cNvSpPr>
          <p:nvPr>
            <p:ph type="sldNum" sz="quarter" idx="12"/>
          </p:nvPr>
        </p:nvSpPr>
        <p:spPr/>
        <p:txBody>
          <a:bodyPr/>
          <a:lstStyle/>
          <a:p>
            <a:fld id="{FD52C1F8-3BA5-F24E-8618-E52498D87186}" type="slidenum">
              <a:rPr lang="en-US" smtClean="0"/>
              <a:t>45</a:t>
            </a:fld>
            <a:endParaRPr lang="en-US" dirty="0"/>
          </a:p>
        </p:txBody>
      </p:sp>
    </p:spTree>
    <p:extLst>
      <p:ext uri="{BB962C8B-B14F-4D97-AF65-F5344CB8AC3E}">
        <p14:creationId xmlns:p14="http://schemas.microsoft.com/office/powerpoint/2010/main" val="989124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6F61-EA10-4CF8-AAB1-3759EA06F2CA}"/>
              </a:ext>
            </a:extLst>
          </p:cNvPr>
          <p:cNvSpPr>
            <a:spLocks noGrp="1"/>
          </p:cNvSpPr>
          <p:nvPr>
            <p:ph type="title"/>
          </p:nvPr>
        </p:nvSpPr>
        <p:spPr/>
        <p:txBody>
          <a:bodyPr>
            <a:normAutofit fontScale="90000"/>
          </a:bodyPr>
          <a:lstStyle/>
          <a:p>
            <a:r>
              <a:rPr lang="en-US" dirty="0"/>
              <a:t>Printing Parent Portal Letters at Time of Enrollment</a:t>
            </a:r>
          </a:p>
        </p:txBody>
      </p:sp>
      <p:pic>
        <p:nvPicPr>
          <p:cNvPr id="6" name="Content Placeholder 5">
            <a:extLst>
              <a:ext uri="{FF2B5EF4-FFF2-40B4-BE49-F238E27FC236}">
                <a16:creationId xmlns:a16="http://schemas.microsoft.com/office/drawing/2014/main" id="{C277DBFE-7DD2-440D-88C6-A8DC4CDEB9EF}"/>
              </a:ext>
            </a:extLst>
          </p:cNvPr>
          <p:cNvPicPr>
            <a:picLocks noGrp="1" noChangeAspect="1"/>
          </p:cNvPicPr>
          <p:nvPr>
            <p:ph idx="1"/>
          </p:nvPr>
        </p:nvPicPr>
        <p:blipFill>
          <a:blip r:embed="rId2"/>
          <a:stretch>
            <a:fillRect/>
          </a:stretch>
        </p:blipFill>
        <p:spPr>
          <a:xfrm>
            <a:off x="825500" y="1600200"/>
            <a:ext cx="7239000" cy="4525963"/>
          </a:xfrm>
        </p:spPr>
      </p:pic>
      <p:sp>
        <p:nvSpPr>
          <p:cNvPr id="4" name="Slide Number Placeholder 3">
            <a:extLst>
              <a:ext uri="{FF2B5EF4-FFF2-40B4-BE49-F238E27FC236}">
                <a16:creationId xmlns:a16="http://schemas.microsoft.com/office/drawing/2014/main" id="{C560098F-2FAB-4031-8B4F-EFD1C6096059}"/>
              </a:ext>
            </a:extLst>
          </p:cNvPr>
          <p:cNvSpPr>
            <a:spLocks noGrp="1"/>
          </p:cNvSpPr>
          <p:nvPr>
            <p:ph type="sldNum" sz="quarter" idx="12"/>
          </p:nvPr>
        </p:nvSpPr>
        <p:spPr/>
        <p:txBody>
          <a:bodyPr/>
          <a:lstStyle/>
          <a:p>
            <a:fld id="{FD52C1F8-3BA5-F24E-8618-E52498D87186}" type="slidenum">
              <a:rPr lang="en-US" smtClean="0"/>
              <a:t>46</a:t>
            </a:fld>
            <a:endParaRPr lang="en-US" dirty="0"/>
          </a:p>
        </p:txBody>
      </p:sp>
    </p:spTree>
    <p:extLst>
      <p:ext uri="{BB962C8B-B14F-4D97-AF65-F5344CB8AC3E}">
        <p14:creationId xmlns:p14="http://schemas.microsoft.com/office/powerpoint/2010/main" val="2662455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E968-AF5C-4713-A090-2E071B6366A3}"/>
              </a:ext>
            </a:extLst>
          </p:cNvPr>
          <p:cNvSpPr>
            <a:spLocks noGrp="1"/>
          </p:cNvSpPr>
          <p:nvPr>
            <p:ph type="title"/>
          </p:nvPr>
        </p:nvSpPr>
        <p:spPr/>
        <p:txBody>
          <a:bodyPr>
            <a:normAutofit fontScale="90000"/>
          </a:bodyPr>
          <a:lstStyle/>
          <a:p>
            <a:r>
              <a:rPr lang="en-US" dirty="0"/>
              <a:t>Printing Parent Portal Letters at Time of Enrollment</a:t>
            </a:r>
          </a:p>
        </p:txBody>
      </p:sp>
      <p:pic>
        <p:nvPicPr>
          <p:cNvPr id="6" name="Content Placeholder 5">
            <a:extLst>
              <a:ext uri="{FF2B5EF4-FFF2-40B4-BE49-F238E27FC236}">
                <a16:creationId xmlns:a16="http://schemas.microsoft.com/office/drawing/2014/main" id="{5E7F1CEB-AF5D-4A16-A3B5-74E25199F757}"/>
              </a:ext>
            </a:extLst>
          </p:cNvPr>
          <p:cNvPicPr>
            <a:picLocks noGrp="1" noChangeAspect="1"/>
          </p:cNvPicPr>
          <p:nvPr>
            <p:ph idx="1"/>
          </p:nvPr>
        </p:nvPicPr>
        <p:blipFill>
          <a:blip r:embed="rId2"/>
          <a:stretch>
            <a:fillRect/>
          </a:stretch>
        </p:blipFill>
        <p:spPr>
          <a:xfrm>
            <a:off x="457200" y="1519238"/>
            <a:ext cx="8102600" cy="1744662"/>
          </a:xfrm>
        </p:spPr>
      </p:pic>
      <p:sp>
        <p:nvSpPr>
          <p:cNvPr id="4" name="Slide Number Placeholder 3">
            <a:extLst>
              <a:ext uri="{FF2B5EF4-FFF2-40B4-BE49-F238E27FC236}">
                <a16:creationId xmlns:a16="http://schemas.microsoft.com/office/drawing/2014/main" id="{B764309E-FCB3-4A82-A762-F17E9A4799B9}"/>
              </a:ext>
            </a:extLst>
          </p:cNvPr>
          <p:cNvSpPr>
            <a:spLocks noGrp="1"/>
          </p:cNvSpPr>
          <p:nvPr>
            <p:ph type="sldNum" sz="quarter" idx="12"/>
          </p:nvPr>
        </p:nvSpPr>
        <p:spPr/>
        <p:txBody>
          <a:bodyPr/>
          <a:lstStyle/>
          <a:p>
            <a:fld id="{FD52C1F8-3BA5-F24E-8618-E52498D87186}" type="slidenum">
              <a:rPr lang="en-US" smtClean="0"/>
              <a:t>47</a:t>
            </a:fld>
            <a:endParaRPr lang="en-US" dirty="0"/>
          </a:p>
        </p:txBody>
      </p:sp>
      <p:pic>
        <p:nvPicPr>
          <p:cNvPr id="8" name="Picture 7">
            <a:extLst>
              <a:ext uri="{FF2B5EF4-FFF2-40B4-BE49-F238E27FC236}">
                <a16:creationId xmlns:a16="http://schemas.microsoft.com/office/drawing/2014/main" id="{C500080A-8932-4BD6-93FC-0607B7034786}"/>
              </a:ext>
            </a:extLst>
          </p:cNvPr>
          <p:cNvPicPr>
            <a:picLocks noChangeAspect="1"/>
          </p:cNvPicPr>
          <p:nvPr/>
        </p:nvPicPr>
        <p:blipFill>
          <a:blip r:embed="rId3"/>
          <a:stretch>
            <a:fillRect/>
          </a:stretch>
        </p:blipFill>
        <p:spPr>
          <a:xfrm>
            <a:off x="584200" y="3263900"/>
            <a:ext cx="7391400" cy="2578100"/>
          </a:xfrm>
          <a:prstGeom prst="rect">
            <a:avLst/>
          </a:prstGeom>
        </p:spPr>
      </p:pic>
    </p:spTree>
    <p:extLst>
      <p:ext uri="{BB962C8B-B14F-4D97-AF65-F5344CB8AC3E}">
        <p14:creationId xmlns:p14="http://schemas.microsoft.com/office/powerpoint/2010/main" val="2641561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DC93-912F-42AC-9E82-1BBD8D1C1819}"/>
              </a:ext>
            </a:extLst>
          </p:cNvPr>
          <p:cNvSpPr>
            <a:spLocks noGrp="1"/>
          </p:cNvSpPr>
          <p:nvPr>
            <p:ph type="title"/>
          </p:nvPr>
        </p:nvSpPr>
        <p:spPr/>
        <p:txBody>
          <a:bodyPr>
            <a:normAutofit fontScale="90000"/>
          </a:bodyPr>
          <a:lstStyle/>
          <a:p>
            <a:r>
              <a:rPr lang="en-US" dirty="0"/>
              <a:t>Printing Parent Portal Letters at Time of Enrollment</a:t>
            </a:r>
          </a:p>
        </p:txBody>
      </p:sp>
      <p:pic>
        <p:nvPicPr>
          <p:cNvPr id="6" name="Content Placeholder 5">
            <a:extLst>
              <a:ext uri="{FF2B5EF4-FFF2-40B4-BE49-F238E27FC236}">
                <a16:creationId xmlns:a16="http://schemas.microsoft.com/office/drawing/2014/main" id="{9E05E821-4A5F-45D0-BAA4-FDBF22FBBC4F}"/>
              </a:ext>
            </a:extLst>
          </p:cNvPr>
          <p:cNvPicPr>
            <a:picLocks noGrp="1" noChangeAspect="1"/>
          </p:cNvPicPr>
          <p:nvPr>
            <p:ph idx="1"/>
          </p:nvPr>
        </p:nvPicPr>
        <p:blipFill>
          <a:blip r:embed="rId2"/>
          <a:stretch>
            <a:fillRect/>
          </a:stretch>
        </p:blipFill>
        <p:spPr>
          <a:xfrm>
            <a:off x="558800" y="1600200"/>
            <a:ext cx="8039099" cy="4525963"/>
          </a:xfrm>
        </p:spPr>
      </p:pic>
      <p:sp>
        <p:nvSpPr>
          <p:cNvPr id="4" name="Slide Number Placeholder 3">
            <a:extLst>
              <a:ext uri="{FF2B5EF4-FFF2-40B4-BE49-F238E27FC236}">
                <a16:creationId xmlns:a16="http://schemas.microsoft.com/office/drawing/2014/main" id="{3D341102-D6C5-445A-8E25-18A425C93EE0}"/>
              </a:ext>
            </a:extLst>
          </p:cNvPr>
          <p:cNvSpPr>
            <a:spLocks noGrp="1"/>
          </p:cNvSpPr>
          <p:nvPr>
            <p:ph type="sldNum" sz="quarter" idx="12"/>
          </p:nvPr>
        </p:nvSpPr>
        <p:spPr/>
        <p:txBody>
          <a:bodyPr/>
          <a:lstStyle/>
          <a:p>
            <a:fld id="{FD52C1F8-3BA5-F24E-8618-E52498D87186}" type="slidenum">
              <a:rPr lang="en-US" smtClean="0"/>
              <a:t>48</a:t>
            </a:fld>
            <a:endParaRPr lang="en-US" dirty="0"/>
          </a:p>
        </p:txBody>
      </p:sp>
    </p:spTree>
    <p:extLst>
      <p:ext uri="{BB962C8B-B14F-4D97-AF65-F5344CB8AC3E}">
        <p14:creationId xmlns:p14="http://schemas.microsoft.com/office/powerpoint/2010/main" val="2133669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EAB7-3FED-4839-BD06-9D38603FDC2C}"/>
              </a:ext>
            </a:extLst>
          </p:cNvPr>
          <p:cNvSpPr>
            <a:spLocks noGrp="1"/>
          </p:cNvSpPr>
          <p:nvPr>
            <p:ph type="title"/>
          </p:nvPr>
        </p:nvSpPr>
        <p:spPr/>
        <p:txBody>
          <a:bodyPr>
            <a:normAutofit fontScale="90000"/>
          </a:bodyPr>
          <a:lstStyle/>
          <a:p>
            <a:r>
              <a:rPr lang="en-US" dirty="0"/>
              <a:t>Printing Parent Portal Letters at Time of Enrollment</a:t>
            </a:r>
          </a:p>
        </p:txBody>
      </p:sp>
      <p:pic>
        <p:nvPicPr>
          <p:cNvPr id="6" name="Content Placeholder 5">
            <a:extLst>
              <a:ext uri="{FF2B5EF4-FFF2-40B4-BE49-F238E27FC236}">
                <a16:creationId xmlns:a16="http://schemas.microsoft.com/office/drawing/2014/main" id="{07E4CE8A-38A1-4BDF-98DE-04359074A9A7}"/>
              </a:ext>
            </a:extLst>
          </p:cNvPr>
          <p:cNvPicPr>
            <a:picLocks noGrp="1" noChangeAspect="1"/>
          </p:cNvPicPr>
          <p:nvPr>
            <p:ph idx="1"/>
          </p:nvPr>
        </p:nvPicPr>
        <p:blipFill>
          <a:blip r:embed="rId2"/>
          <a:stretch>
            <a:fillRect/>
          </a:stretch>
        </p:blipFill>
        <p:spPr>
          <a:xfrm>
            <a:off x="660400" y="1638300"/>
            <a:ext cx="7785100" cy="4343400"/>
          </a:xfrm>
        </p:spPr>
      </p:pic>
      <p:sp>
        <p:nvSpPr>
          <p:cNvPr id="4" name="Slide Number Placeholder 3">
            <a:extLst>
              <a:ext uri="{FF2B5EF4-FFF2-40B4-BE49-F238E27FC236}">
                <a16:creationId xmlns:a16="http://schemas.microsoft.com/office/drawing/2014/main" id="{20453E65-CCB0-47D0-A551-4005B5892081}"/>
              </a:ext>
            </a:extLst>
          </p:cNvPr>
          <p:cNvSpPr>
            <a:spLocks noGrp="1"/>
          </p:cNvSpPr>
          <p:nvPr>
            <p:ph type="sldNum" sz="quarter" idx="12"/>
          </p:nvPr>
        </p:nvSpPr>
        <p:spPr/>
        <p:txBody>
          <a:bodyPr/>
          <a:lstStyle/>
          <a:p>
            <a:fld id="{FD52C1F8-3BA5-F24E-8618-E52498D87186}" type="slidenum">
              <a:rPr lang="en-US" smtClean="0"/>
              <a:t>49</a:t>
            </a:fld>
            <a:endParaRPr lang="en-US" dirty="0"/>
          </a:p>
        </p:txBody>
      </p:sp>
    </p:spTree>
    <p:extLst>
      <p:ext uri="{BB962C8B-B14F-4D97-AF65-F5344CB8AC3E}">
        <p14:creationId xmlns:p14="http://schemas.microsoft.com/office/powerpoint/2010/main" val="161114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DA21-5F24-4306-83B9-4D20464774A7}"/>
              </a:ext>
            </a:extLst>
          </p:cNvPr>
          <p:cNvSpPr>
            <a:spLocks noGrp="1"/>
          </p:cNvSpPr>
          <p:nvPr>
            <p:ph type="title"/>
          </p:nvPr>
        </p:nvSpPr>
        <p:spPr>
          <a:xfrm>
            <a:off x="457200" y="274638"/>
            <a:ext cx="8229600" cy="1143000"/>
          </a:xfrm>
        </p:spPr>
        <p:txBody>
          <a:bodyPr anchor="ctr">
            <a:normAutofit/>
          </a:bodyPr>
          <a:lstStyle/>
          <a:p>
            <a:pPr algn="ctr"/>
            <a:r>
              <a:rPr lang="en-US" sz="2400" dirty="0"/>
              <a:t>Address Verification and PowerSchool Registration Admin Portal</a:t>
            </a:r>
          </a:p>
        </p:txBody>
      </p:sp>
      <p:sp>
        <p:nvSpPr>
          <p:cNvPr id="4" name="Slide Number Placeholder 3">
            <a:extLst>
              <a:ext uri="{FF2B5EF4-FFF2-40B4-BE49-F238E27FC236}">
                <a16:creationId xmlns:a16="http://schemas.microsoft.com/office/drawing/2014/main" id="{ADADEA06-2B66-4CE4-B851-737DC61BC6D9}"/>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5</a:t>
            </a:fld>
            <a:endParaRPr lang="en-US"/>
          </a:p>
        </p:txBody>
      </p:sp>
      <p:pic>
        <p:nvPicPr>
          <p:cNvPr id="5" name="Picture 4">
            <a:extLst>
              <a:ext uri="{FF2B5EF4-FFF2-40B4-BE49-F238E27FC236}">
                <a16:creationId xmlns:a16="http://schemas.microsoft.com/office/drawing/2014/main" id="{1BFEEB09-60D4-4CF7-8FF1-CA44D7EA3AA2}"/>
              </a:ext>
            </a:extLst>
          </p:cNvPr>
          <p:cNvPicPr>
            <a:picLocks noChangeAspect="1"/>
          </p:cNvPicPr>
          <p:nvPr/>
        </p:nvPicPr>
        <p:blipFill>
          <a:blip r:embed="rId2"/>
          <a:stretch>
            <a:fillRect/>
          </a:stretch>
        </p:blipFill>
        <p:spPr>
          <a:xfrm>
            <a:off x="787400" y="1562100"/>
            <a:ext cx="7289800" cy="4597400"/>
          </a:xfrm>
          <a:prstGeom prst="rect">
            <a:avLst/>
          </a:prstGeom>
        </p:spPr>
      </p:pic>
    </p:spTree>
    <p:extLst>
      <p:ext uri="{BB962C8B-B14F-4D97-AF65-F5344CB8AC3E}">
        <p14:creationId xmlns:p14="http://schemas.microsoft.com/office/powerpoint/2010/main" val="2362254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EC08F012-54AC-40DF-9B4E-97560586F27E}" type="slidenum">
              <a:rPr lang="en-US"/>
              <a:pPr>
                <a:defRPr/>
              </a:pPr>
              <a:t>50</a:t>
            </a:fld>
            <a:endParaRPr lang="en-US" dirty="0"/>
          </a:p>
        </p:txBody>
      </p:sp>
      <p:sp>
        <p:nvSpPr>
          <p:cNvPr id="8" name="Rectangle 2"/>
          <p:cNvSpPr txBox="1">
            <a:spLocks noChangeArrowheads="1"/>
          </p:cNvSpPr>
          <p:nvPr/>
        </p:nvSpPr>
        <p:spPr>
          <a:xfrm>
            <a:off x="439909" y="437478"/>
            <a:ext cx="8109345" cy="629321"/>
          </a:xfrm>
          <a:prstGeom prst="rect">
            <a:avLst/>
          </a:prstGeom>
        </p:spPr>
        <p:txBody>
          <a:bodyPr/>
          <a:lstStyle/>
          <a:p>
            <a:pPr defTabSz="819239">
              <a:lnSpc>
                <a:spcPct val="80000"/>
              </a:lnSpc>
              <a:defRPr/>
            </a:pPr>
            <a:r>
              <a:rPr lang="en-US" sz="3600" dirty="0">
                <a:solidFill>
                  <a:srgbClr val="67A2B9"/>
                </a:solidFill>
                <a:latin typeface="Rockwell" panose="02060603020205020403" pitchFamily="18" charset="0"/>
                <a:ea typeface="+mj-ea"/>
                <a:cs typeface="+mj-cs"/>
              </a:rPr>
              <a:t>Federal and State Compliance Team</a:t>
            </a:r>
          </a:p>
        </p:txBody>
      </p:sp>
      <p:graphicFrame>
        <p:nvGraphicFramePr>
          <p:cNvPr id="2" name="Table 1">
            <a:extLst>
              <a:ext uri="{FF2B5EF4-FFF2-40B4-BE49-F238E27FC236}">
                <a16:creationId xmlns:a16="http://schemas.microsoft.com/office/drawing/2014/main" id="{6BAD9CAE-D4A3-47FA-BBA3-655CA232C53A}"/>
              </a:ext>
            </a:extLst>
          </p:cNvPr>
          <p:cNvGraphicFramePr>
            <a:graphicFrameLocks noGrp="1"/>
          </p:cNvGraphicFramePr>
          <p:nvPr>
            <p:extLst>
              <p:ext uri="{D42A27DB-BD31-4B8C-83A1-F6EECF244321}">
                <p14:modId xmlns:p14="http://schemas.microsoft.com/office/powerpoint/2010/main" val="3509905692"/>
              </p:ext>
            </p:extLst>
          </p:nvPr>
        </p:nvGraphicFramePr>
        <p:xfrm>
          <a:off x="517325" y="1066800"/>
          <a:ext cx="7954511" cy="5181655"/>
        </p:xfrm>
        <a:graphic>
          <a:graphicData uri="http://schemas.openxmlformats.org/drawingml/2006/table">
            <a:tbl>
              <a:tblPr firstRow="1" firstCol="1" bandRow="1">
                <a:tableStyleId>{5DA37D80-6434-44D0-A028-1B22A696006F}</a:tableStyleId>
              </a:tblPr>
              <a:tblGrid>
                <a:gridCol w="4561112">
                  <a:extLst>
                    <a:ext uri="{9D8B030D-6E8A-4147-A177-3AD203B41FA5}">
                      <a16:colId xmlns:a16="http://schemas.microsoft.com/office/drawing/2014/main" val="2161792380"/>
                    </a:ext>
                  </a:extLst>
                </a:gridCol>
                <a:gridCol w="1237957">
                  <a:extLst>
                    <a:ext uri="{9D8B030D-6E8A-4147-A177-3AD203B41FA5}">
                      <a16:colId xmlns:a16="http://schemas.microsoft.com/office/drawing/2014/main" val="1869621082"/>
                    </a:ext>
                  </a:extLst>
                </a:gridCol>
                <a:gridCol w="2155442">
                  <a:extLst>
                    <a:ext uri="{9D8B030D-6E8A-4147-A177-3AD203B41FA5}">
                      <a16:colId xmlns:a16="http://schemas.microsoft.com/office/drawing/2014/main" val="1672023625"/>
                    </a:ext>
                  </a:extLst>
                </a:gridCol>
              </a:tblGrid>
              <a:tr h="197640">
                <a:tc>
                  <a:txBody>
                    <a:bodyPr/>
                    <a:lstStyle/>
                    <a:p>
                      <a:pPr marL="0" marR="0">
                        <a:lnSpc>
                          <a:spcPct val="106000"/>
                        </a:lnSpc>
                        <a:spcBef>
                          <a:spcPts val="0"/>
                        </a:spcBef>
                        <a:spcAft>
                          <a:spcPts val="0"/>
                        </a:spcAft>
                      </a:pPr>
                      <a:r>
                        <a:rPr lang="en-US" sz="1100" dirty="0">
                          <a:effectLst/>
                        </a:rPr>
                        <a:t>Name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Phone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Email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2239298278"/>
                  </a:ext>
                </a:extLst>
              </a:tr>
              <a:tr h="405298">
                <a:tc>
                  <a:txBody>
                    <a:bodyPr/>
                    <a:lstStyle/>
                    <a:p>
                      <a:pPr marL="0" marR="0">
                        <a:lnSpc>
                          <a:spcPct val="106000"/>
                        </a:lnSpc>
                        <a:spcBef>
                          <a:spcPts val="0"/>
                        </a:spcBef>
                        <a:spcAft>
                          <a:spcPts val="0"/>
                        </a:spcAft>
                      </a:pPr>
                      <a:r>
                        <a:rPr lang="en-US" sz="1200" dirty="0">
                          <a:effectLst/>
                        </a:rPr>
                        <a:t>Roshunda Roberts-Jackson, Director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713-556-6753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effectLst/>
                          <a:hlinkClick r:id="rId2"/>
                        </a:rPr>
                        <a:t>Roshunda.RobertsJackson@houstonisd.org</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18638023"/>
                  </a:ext>
                </a:extLst>
              </a:tr>
              <a:tr h="232718">
                <a:tc>
                  <a:txBody>
                    <a:bodyPr/>
                    <a:lstStyle/>
                    <a:p>
                      <a:pPr marL="0" marR="0">
                        <a:lnSpc>
                          <a:spcPct val="106000"/>
                        </a:lnSpc>
                        <a:spcBef>
                          <a:spcPts val="0"/>
                        </a:spcBef>
                        <a:spcAft>
                          <a:spcPts val="0"/>
                        </a:spcAft>
                        <a:tabLst>
                          <a:tab pos="1752600" algn="l"/>
                        </a:tabLst>
                      </a:pPr>
                      <a:r>
                        <a:rPr lang="en-US" sz="1200" dirty="0">
                          <a:effectLst/>
                        </a:rPr>
                        <a:t>Wanda Thomas, Sr. Manager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713-556-6775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effectLst/>
                          <a:hlinkClick r:id="rId3"/>
                        </a:rPr>
                        <a:t>wthomas1@houstonisd.org</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3141944431"/>
                  </a:ext>
                </a:extLst>
              </a:tr>
              <a:tr h="277038">
                <a:tc>
                  <a:txBody>
                    <a:bodyPr/>
                    <a:lstStyle/>
                    <a:p>
                      <a:pPr marL="0" marR="0">
                        <a:lnSpc>
                          <a:spcPct val="106000"/>
                        </a:lnSpc>
                        <a:spcBef>
                          <a:spcPts val="0"/>
                        </a:spcBef>
                        <a:spcAft>
                          <a:spcPts val="0"/>
                        </a:spcAft>
                      </a:pPr>
                      <a:r>
                        <a:rPr lang="en-US" sz="1200" dirty="0">
                          <a:solidFill>
                            <a:srgbClr val="0070C0"/>
                          </a:solidFill>
                          <a:effectLst/>
                        </a:rPr>
                        <a:t>Heidi Cisneros, Sr. Compliance Analyst </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solidFill>
                            <a:srgbClr val="0070C0"/>
                          </a:solidFill>
                          <a:effectLst/>
                        </a:rPr>
                        <a:t>713-556-6758 </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solidFill>
                            <a:srgbClr val="0070C0"/>
                          </a:solidFill>
                          <a:effectLst/>
                          <a:hlinkClick r:id="rId4">
                            <a:extLst>
                              <a:ext uri="{A12FA001-AC4F-418D-AE19-62706E023703}">
                                <ahyp:hlinkClr xmlns:ahyp="http://schemas.microsoft.com/office/drawing/2018/hyperlinkcolor" val="tx"/>
                              </a:ext>
                            </a:extLst>
                          </a:hlinkClick>
                        </a:rPr>
                        <a:t>Heidi.Cisneros@houstonisd.org</a:t>
                      </a:r>
                      <a:r>
                        <a:rPr lang="en-US" sz="1100" dirty="0">
                          <a:solidFill>
                            <a:srgbClr val="0070C0"/>
                          </a:solidFill>
                          <a:effectLst/>
                        </a:rPr>
                        <a:t>  </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1350106111"/>
                  </a:ext>
                </a:extLst>
              </a:tr>
              <a:tr h="291848">
                <a:tc>
                  <a:txBody>
                    <a:bodyPr/>
                    <a:lstStyle/>
                    <a:p>
                      <a:pPr marL="0" marR="0">
                        <a:lnSpc>
                          <a:spcPct val="106000"/>
                        </a:lnSpc>
                        <a:spcBef>
                          <a:spcPts val="0"/>
                        </a:spcBef>
                        <a:spcAft>
                          <a:spcPts val="0"/>
                        </a:spcAft>
                      </a:pPr>
                      <a:r>
                        <a:rPr lang="en-US" sz="1200" dirty="0">
                          <a:effectLst/>
                        </a:rPr>
                        <a:t>Sylvia Guerrero, Sr. Student Information Representative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713-556-6773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900" b="0" i="0" u="sng" kern="1200" dirty="0">
                          <a:solidFill>
                            <a:schemeClr val="tx1"/>
                          </a:solidFill>
                          <a:effectLst/>
                          <a:latin typeface="+mn-lt"/>
                          <a:ea typeface="+mn-ea"/>
                          <a:cs typeface="+mn-cs"/>
                        </a:rPr>
                        <a:t>Sylvia.Guerrero@houstonisd.org</a:t>
                      </a:r>
                      <a:endParaRPr lang="en-US" sz="9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3878750360"/>
                  </a:ext>
                </a:extLst>
              </a:tr>
              <a:tr h="291848">
                <a:tc>
                  <a:txBody>
                    <a:bodyPr/>
                    <a:lstStyle/>
                    <a:p>
                      <a:pPr marL="0" marR="0">
                        <a:lnSpc>
                          <a:spcPct val="106000"/>
                        </a:lnSpc>
                        <a:spcBef>
                          <a:spcPts val="0"/>
                        </a:spcBef>
                        <a:spcAft>
                          <a:spcPts val="0"/>
                        </a:spcAft>
                      </a:pPr>
                      <a:r>
                        <a:rPr lang="en-US" sz="1200" dirty="0">
                          <a:effectLst/>
                        </a:rPr>
                        <a:t>Lisa Shannon, Sr. Student Information Representative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713-556-6766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effectLst/>
                          <a:hlinkClick r:id="rId5"/>
                        </a:rPr>
                        <a:t>lshanno1@houstonisd.org</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2302482789"/>
                  </a:ext>
                </a:extLst>
              </a:tr>
              <a:tr h="291848">
                <a:tc>
                  <a:txBody>
                    <a:bodyPr/>
                    <a:lstStyle/>
                    <a:p>
                      <a:pPr marL="0" marR="0">
                        <a:lnSpc>
                          <a:spcPct val="106000"/>
                        </a:lnSpc>
                        <a:spcBef>
                          <a:spcPts val="0"/>
                        </a:spcBef>
                        <a:spcAft>
                          <a:spcPts val="0"/>
                        </a:spcAft>
                      </a:pPr>
                      <a:r>
                        <a:rPr lang="en-US" sz="1200" dirty="0">
                          <a:effectLst/>
                        </a:rPr>
                        <a:t>Sr. Student Information Representative, Vacant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2785998736"/>
                  </a:ext>
                </a:extLst>
              </a:tr>
              <a:tr h="302470">
                <a:tc>
                  <a:txBody>
                    <a:bodyPr/>
                    <a:lstStyle/>
                    <a:p>
                      <a:pPr marL="0" marR="0">
                        <a:lnSpc>
                          <a:spcPct val="106000"/>
                        </a:lnSpc>
                        <a:spcBef>
                          <a:spcPts val="0"/>
                        </a:spcBef>
                        <a:spcAft>
                          <a:spcPts val="0"/>
                        </a:spcAft>
                      </a:pPr>
                      <a:r>
                        <a:rPr lang="en-US" sz="1200" dirty="0">
                          <a:effectLst/>
                        </a:rPr>
                        <a:t>Berta Garcia, Sr. Student Information Representative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713-556-6753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effectLst/>
                          <a:hlinkClick r:id="rId6"/>
                        </a:rPr>
                        <a:t>bgarcia3@houstonisd.org</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1509981167"/>
                  </a:ext>
                </a:extLst>
              </a:tr>
              <a:tr h="262092">
                <a:tc>
                  <a:txBody>
                    <a:bodyPr/>
                    <a:lstStyle/>
                    <a:p>
                      <a:pPr marL="0" marR="0">
                        <a:lnSpc>
                          <a:spcPct val="106000"/>
                        </a:lnSpc>
                        <a:spcBef>
                          <a:spcPts val="0"/>
                        </a:spcBef>
                        <a:spcAft>
                          <a:spcPts val="0"/>
                        </a:spcAft>
                      </a:pPr>
                      <a:r>
                        <a:rPr lang="en-US" sz="1200" dirty="0">
                          <a:solidFill>
                            <a:srgbClr val="0070C0"/>
                          </a:solidFill>
                          <a:effectLst/>
                        </a:rPr>
                        <a:t>Latonya Smith, Sr. Compliance Analyst</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solidFill>
                            <a:srgbClr val="0070C0"/>
                          </a:solidFill>
                          <a:effectLst/>
                        </a:rPr>
                        <a:t>713-556-7657 </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solidFill>
                            <a:srgbClr val="0070C0"/>
                          </a:solidFill>
                          <a:effectLst/>
                          <a:hlinkClick r:id="rId7">
                            <a:extLst>
                              <a:ext uri="{A12FA001-AC4F-418D-AE19-62706E023703}">
                                <ahyp:hlinkClr xmlns:ahyp="http://schemas.microsoft.com/office/drawing/2018/hyperlinkcolor" val="tx"/>
                              </a:ext>
                            </a:extLst>
                          </a:hlinkClick>
                        </a:rPr>
                        <a:t>lsmith3@houstonisd.org</a:t>
                      </a:r>
                      <a:r>
                        <a:rPr lang="en-US" sz="1100" dirty="0">
                          <a:solidFill>
                            <a:srgbClr val="0070C0"/>
                          </a:solidFill>
                          <a:effectLst/>
                        </a:rPr>
                        <a:t> </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1567485262"/>
                  </a:ext>
                </a:extLst>
              </a:tr>
              <a:tr h="291848">
                <a:tc>
                  <a:txBody>
                    <a:bodyPr/>
                    <a:lstStyle/>
                    <a:p>
                      <a:pPr marL="0" marR="0">
                        <a:lnSpc>
                          <a:spcPct val="106000"/>
                        </a:lnSpc>
                        <a:spcBef>
                          <a:spcPts val="0"/>
                        </a:spcBef>
                        <a:spcAft>
                          <a:spcPts val="0"/>
                        </a:spcAft>
                      </a:pPr>
                      <a:r>
                        <a:rPr lang="en-US" sz="1200" dirty="0">
                          <a:effectLst/>
                        </a:rPr>
                        <a:t>Angela Tillmon, Sr. Student Information Representative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713-556-6762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effectLst/>
                          <a:hlinkClick r:id="rId8"/>
                        </a:rPr>
                        <a:t>atillmo1@houstonisd.org</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3389715814"/>
                  </a:ext>
                </a:extLst>
              </a:tr>
              <a:tr h="291848">
                <a:tc>
                  <a:txBody>
                    <a:bodyPr/>
                    <a:lstStyle/>
                    <a:p>
                      <a:pPr marL="0" marR="0">
                        <a:lnSpc>
                          <a:spcPct val="106000"/>
                        </a:lnSpc>
                        <a:spcBef>
                          <a:spcPts val="0"/>
                        </a:spcBef>
                        <a:spcAft>
                          <a:spcPts val="0"/>
                        </a:spcAft>
                      </a:pPr>
                      <a:r>
                        <a:rPr lang="en-US" sz="1200" dirty="0">
                          <a:effectLst/>
                        </a:rPr>
                        <a:t>Sr. Student Information Representative, Vacant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2608290816"/>
                  </a:ext>
                </a:extLst>
              </a:tr>
              <a:tr h="387540">
                <a:tc>
                  <a:txBody>
                    <a:bodyPr/>
                    <a:lstStyle/>
                    <a:p>
                      <a:pPr marL="0" marR="0">
                        <a:lnSpc>
                          <a:spcPct val="106000"/>
                        </a:lnSpc>
                        <a:spcBef>
                          <a:spcPts val="0"/>
                        </a:spcBef>
                        <a:spcAft>
                          <a:spcPts val="0"/>
                        </a:spcAft>
                      </a:pPr>
                      <a:r>
                        <a:rPr lang="en-US" sz="1200" dirty="0">
                          <a:effectLst/>
                        </a:rPr>
                        <a:t>Tamika Whitmire, Sr. Student Information Representative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713-556-6774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effectLst/>
                          <a:hlinkClick r:id="rId9"/>
                        </a:rPr>
                        <a:t>twhitmir@houstonisd.org</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3265448887"/>
                  </a:ext>
                </a:extLst>
              </a:tr>
              <a:tr h="182207">
                <a:tc>
                  <a:txBody>
                    <a:bodyPr/>
                    <a:lstStyle/>
                    <a:p>
                      <a:pPr marL="0" marR="0">
                        <a:lnSpc>
                          <a:spcPct val="106000"/>
                        </a:lnSpc>
                        <a:spcBef>
                          <a:spcPts val="0"/>
                        </a:spcBef>
                        <a:spcAft>
                          <a:spcPts val="0"/>
                        </a:spcAft>
                      </a:pPr>
                      <a:r>
                        <a:rPr lang="en-US" sz="1200" dirty="0">
                          <a:solidFill>
                            <a:schemeClr val="tx1"/>
                          </a:solidFill>
                          <a:effectLst/>
                        </a:rPr>
                        <a:t>Marina Tejada, Sr. Student Information Representative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solidFill>
                            <a:schemeClr val="tx1"/>
                          </a:solidFill>
                          <a:effectLst/>
                        </a:rPr>
                        <a:t>713-556-6753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solidFill>
                            <a:schemeClr val="tx1"/>
                          </a:solidFill>
                          <a:effectLst/>
                          <a:hlinkClick r:id="rId10">
                            <a:extLst>
                              <a:ext uri="{A12FA001-AC4F-418D-AE19-62706E023703}">
                                <ahyp:hlinkClr xmlns:ahyp="http://schemas.microsoft.com/office/drawing/2018/hyperlinkcolor" val="tx"/>
                              </a:ext>
                            </a:extLst>
                          </a:hlinkClick>
                        </a:rPr>
                        <a:t>mtejada@houstonisd.org</a:t>
                      </a: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2178003936"/>
                  </a:ext>
                </a:extLst>
              </a:tr>
              <a:tr h="221309">
                <a:tc>
                  <a:txBody>
                    <a:bodyPr/>
                    <a:lstStyle/>
                    <a:p>
                      <a:pPr marL="0" marR="0">
                        <a:lnSpc>
                          <a:spcPct val="106000"/>
                        </a:lnSpc>
                        <a:spcBef>
                          <a:spcPts val="0"/>
                        </a:spcBef>
                        <a:spcAft>
                          <a:spcPts val="0"/>
                        </a:spcAft>
                      </a:pPr>
                      <a:r>
                        <a:rPr lang="en-US" sz="1200" dirty="0">
                          <a:solidFill>
                            <a:srgbClr val="0070C0"/>
                          </a:solidFill>
                          <a:effectLst/>
                        </a:rPr>
                        <a:t>Veda Winfree, Sr. Compliance Analyst</a:t>
                      </a:r>
                      <a:endParaRPr lang="en-US"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solidFill>
                            <a:srgbClr val="0070C0"/>
                          </a:solidFill>
                          <a:effectLst/>
                        </a:rPr>
                        <a:t>713-556-6769 </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solidFill>
                            <a:srgbClr val="0070C0"/>
                          </a:solidFill>
                          <a:effectLst/>
                          <a:hlinkClick r:id="rId11">
                            <a:extLst>
                              <a:ext uri="{A12FA001-AC4F-418D-AE19-62706E023703}">
                                <ahyp:hlinkClr xmlns:ahyp="http://schemas.microsoft.com/office/drawing/2018/hyperlinkcolor" val="tx"/>
                              </a:ext>
                            </a:extLst>
                          </a:hlinkClick>
                        </a:rPr>
                        <a:t>vwinfree@houstonisd.org</a:t>
                      </a:r>
                      <a:endParaRPr lang="en-US"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2167469831"/>
                  </a:ext>
                </a:extLst>
              </a:tr>
              <a:tr h="291848">
                <a:tc>
                  <a:txBody>
                    <a:bodyPr/>
                    <a:lstStyle/>
                    <a:p>
                      <a:pPr marL="0" marR="0">
                        <a:lnSpc>
                          <a:spcPct val="106000"/>
                        </a:lnSpc>
                        <a:spcBef>
                          <a:spcPts val="0"/>
                        </a:spcBef>
                        <a:spcAft>
                          <a:spcPts val="0"/>
                        </a:spcAft>
                      </a:pPr>
                      <a:r>
                        <a:rPr lang="en-US" sz="1200" dirty="0">
                          <a:effectLst/>
                        </a:rPr>
                        <a:t>Mildred Evans, Sr. Student Information Representative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713-556-8813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effectLst/>
                          <a:hlinkClick r:id="rId12"/>
                        </a:rPr>
                        <a:t>mevans7@houstonisd.org</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3165988837"/>
                  </a:ext>
                </a:extLst>
              </a:tr>
              <a:tr h="291848">
                <a:tc>
                  <a:txBody>
                    <a:bodyPr/>
                    <a:lstStyle/>
                    <a:p>
                      <a:pPr marL="0" marR="0">
                        <a:lnSpc>
                          <a:spcPct val="106000"/>
                        </a:lnSpc>
                        <a:spcBef>
                          <a:spcPts val="0"/>
                        </a:spcBef>
                        <a:spcAft>
                          <a:spcPts val="0"/>
                        </a:spcAft>
                      </a:pPr>
                      <a:r>
                        <a:rPr lang="en-US" sz="1200" dirty="0">
                          <a:effectLst/>
                        </a:rPr>
                        <a:t>Felicia Freeman, Sr. Student Information Representative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713-556-6757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effectLst/>
                          <a:hlinkClick r:id="rId13"/>
                        </a:rPr>
                        <a:t>ffreeman@houstonisd.org</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2812723284"/>
                  </a:ext>
                </a:extLst>
              </a:tr>
              <a:tr h="250536">
                <a:tc>
                  <a:txBody>
                    <a:bodyPr/>
                    <a:lstStyle/>
                    <a:p>
                      <a:pPr marL="0" marR="0">
                        <a:lnSpc>
                          <a:spcPct val="106000"/>
                        </a:lnSpc>
                        <a:spcBef>
                          <a:spcPts val="0"/>
                        </a:spcBef>
                        <a:spcAft>
                          <a:spcPts val="0"/>
                        </a:spcAft>
                      </a:pPr>
                      <a:r>
                        <a:rPr lang="en-US" sz="1200" dirty="0">
                          <a:effectLst/>
                        </a:rPr>
                        <a:t>Rosemary Fuentes, Sr. Student Information Representative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713-556-6765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effectLst/>
                          <a:hlinkClick r:id="rId14"/>
                        </a:rPr>
                        <a:t>rfuentes@houstonisd.org</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786934471"/>
                  </a:ext>
                </a:extLst>
              </a:tr>
              <a:tr h="417610">
                <a:tc>
                  <a:txBody>
                    <a:bodyPr/>
                    <a:lstStyle/>
                    <a:p>
                      <a:pPr marL="0" marR="0">
                        <a:lnSpc>
                          <a:spcPct val="106000"/>
                        </a:lnSpc>
                        <a:spcBef>
                          <a:spcPts val="0"/>
                        </a:spcBef>
                        <a:spcAft>
                          <a:spcPts val="0"/>
                        </a:spcAft>
                      </a:pPr>
                      <a:r>
                        <a:rPr lang="en-US" sz="1200" dirty="0">
                          <a:effectLst/>
                        </a:rPr>
                        <a:t>Rachel </a:t>
                      </a:r>
                      <a:r>
                        <a:rPr lang="en-US" sz="1200" b="1" kern="1200" dirty="0">
                          <a:solidFill>
                            <a:schemeClr val="tx1"/>
                          </a:solidFill>
                          <a:effectLst/>
                          <a:latin typeface="+mn-lt"/>
                          <a:ea typeface="+mn-ea"/>
                          <a:cs typeface="+mn-cs"/>
                        </a:rPr>
                        <a:t>Betancourt</a:t>
                      </a:r>
                      <a:r>
                        <a:rPr lang="en-US" sz="1200" dirty="0">
                          <a:effectLst/>
                        </a:rPr>
                        <a:t>, Sr. Student Information Representative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dirty="0">
                          <a:effectLst/>
                        </a:rPr>
                        <a:t>713-556-6753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tc>
                  <a:txBody>
                    <a:bodyPr/>
                    <a:lstStyle/>
                    <a:p>
                      <a:pPr marL="0" marR="0">
                        <a:lnSpc>
                          <a:spcPct val="106000"/>
                        </a:lnSpc>
                        <a:spcBef>
                          <a:spcPts val="0"/>
                        </a:spcBef>
                        <a:spcAft>
                          <a:spcPts val="0"/>
                        </a:spcAft>
                      </a:pPr>
                      <a:r>
                        <a:rPr lang="en-US" sz="1100" u="sng" dirty="0">
                          <a:effectLst/>
                          <a:hlinkClick r:id="rId15"/>
                        </a:rPr>
                        <a:t>Rbentac2@houstonisd.org</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739" marR="52739" marT="0" marB="0"/>
                </a:tc>
                <a:extLst>
                  <a:ext uri="{0D108BD9-81ED-4DB2-BD59-A6C34878D82A}">
                    <a16:rowId xmlns:a16="http://schemas.microsoft.com/office/drawing/2014/main" val="527531348"/>
                  </a:ext>
                </a:extLst>
              </a:tr>
            </a:tbl>
          </a:graphicData>
        </a:graphic>
      </p:graphicFrame>
    </p:spTree>
    <p:extLst>
      <p:ext uri="{BB962C8B-B14F-4D97-AF65-F5344CB8AC3E}">
        <p14:creationId xmlns:p14="http://schemas.microsoft.com/office/powerpoint/2010/main" val="2055534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19CC59-E570-4DC2-A80C-D3053283FF48}"/>
              </a:ext>
            </a:extLst>
          </p:cNvPr>
          <p:cNvSpPr>
            <a:spLocks noGrp="1"/>
          </p:cNvSpPr>
          <p:nvPr>
            <p:ph type="sldNum" sz="quarter" idx="10"/>
          </p:nvPr>
        </p:nvSpPr>
        <p:spPr/>
        <p:txBody>
          <a:bodyPr/>
          <a:lstStyle/>
          <a:p>
            <a:pPr>
              <a:defRPr/>
            </a:pPr>
            <a:fld id="{07DC3BB5-1D18-4F06-BEFD-799C74419A31}" type="slidenum">
              <a:rPr lang="en-US" smtClean="0"/>
              <a:pPr>
                <a:defRPr/>
              </a:pPr>
              <a:t>51</a:t>
            </a:fld>
            <a:endParaRPr lang="en-US" dirty="0"/>
          </a:p>
        </p:txBody>
      </p:sp>
      <p:graphicFrame>
        <p:nvGraphicFramePr>
          <p:cNvPr id="4" name="Content Placeholder 3">
            <a:extLst>
              <a:ext uri="{FF2B5EF4-FFF2-40B4-BE49-F238E27FC236}">
                <a16:creationId xmlns:a16="http://schemas.microsoft.com/office/drawing/2014/main" id="{3F8771B0-AE65-4B40-9A85-8436C77AB622}"/>
              </a:ext>
            </a:extLst>
          </p:cNvPr>
          <p:cNvGraphicFramePr>
            <a:graphicFrameLocks noGrp="1"/>
          </p:cNvGraphicFramePr>
          <p:nvPr>
            <p:ph idx="1"/>
            <p:extLst>
              <p:ext uri="{D42A27DB-BD31-4B8C-83A1-F6EECF244321}">
                <p14:modId xmlns:p14="http://schemas.microsoft.com/office/powerpoint/2010/main" val="3317410501"/>
              </p:ext>
            </p:extLst>
          </p:nvPr>
        </p:nvGraphicFramePr>
        <p:xfrm>
          <a:off x="594360" y="1402715"/>
          <a:ext cx="7955280" cy="3670410"/>
        </p:xfrm>
        <a:graphic>
          <a:graphicData uri="http://schemas.openxmlformats.org/drawingml/2006/table">
            <a:tbl>
              <a:tblPr firstRow="1" firstCol="1" bandRow="1">
                <a:tableStyleId>{5DA37D80-6434-44D0-A028-1B22A696006F}</a:tableStyleId>
              </a:tblPr>
              <a:tblGrid>
                <a:gridCol w="3535680">
                  <a:extLst>
                    <a:ext uri="{9D8B030D-6E8A-4147-A177-3AD203B41FA5}">
                      <a16:colId xmlns:a16="http://schemas.microsoft.com/office/drawing/2014/main" val="2319146651"/>
                    </a:ext>
                  </a:extLst>
                </a:gridCol>
                <a:gridCol w="1615440">
                  <a:extLst>
                    <a:ext uri="{9D8B030D-6E8A-4147-A177-3AD203B41FA5}">
                      <a16:colId xmlns:a16="http://schemas.microsoft.com/office/drawing/2014/main" val="4186991367"/>
                    </a:ext>
                  </a:extLst>
                </a:gridCol>
                <a:gridCol w="2804160">
                  <a:extLst>
                    <a:ext uri="{9D8B030D-6E8A-4147-A177-3AD203B41FA5}">
                      <a16:colId xmlns:a16="http://schemas.microsoft.com/office/drawing/2014/main" val="4253047492"/>
                    </a:ext>
                  </a:extLst>
                </a:gridCol>
              </a:tblGrid>
              <a:tr h="296080">
                <a:tc>
                  <a:txBody>
                    <a:bodyPr/>
                    <a:lstStyle/>
                    <a:p>
                      <a:pPr marL="0" marR="0">
                        <a:lnSpc>
                          <a:spcPct val="106000"/>
                        </a:lnSpc>
                        <a:spcBef>
                          <a:spcPts val="0"/>
                        </a:spcBef>
                        <a:spcAft>
                          <a:spcPts val="0"/>
                        </a:spcAft>
                      </a:pPr>
                      <a:r>
                        <a:rPr lang="en-US" sz="18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dirty="0">
                          <a:effectLst/>
                        </a:rPr>
                        <a:t>Phone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800" dirty="0">
                          <a:effectLst/>
                        </a:rPr>
                        <a:t>Email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8901456"/>
                  </a:ext>
                </a:extLst>
              </a:tr>
              <a:tr h="539998">
                <a:tc>
                  <a:txBody>
                    <a:bodyPr/>
                    <a:lstStyle/>
                    <a:p>
                      <a:pPr marL="0" marR="0">
                        <a:lnSpc>
                          <a:spcPct val="106000"/>
                        </a:lnSpc>
                        <a:spcBef>
                          <a:spcPts val="0"/>
                        </a:spcBef>
                        <a:spcAft>
                          <a:spcPts val="0"/>
                        </a:spcAft>
                      </a:pPr>
                      <a:r>
                        <a:rPr lang="en-US" sz="1600" dirty="0">
                          <a:effectLst/>
                        </a:rPr>
                        <a:t>Sr. Manager of State Reporting - Vacant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7653909"/>
                  </a:ext>
                </a:extLst>
              </a:tr>
              <a:tr h="539998">
                <a:tc>
                  <a:txBody>
                    <a:bodyPr/>
                    <a:lstStyle/>
                    <a:p>
                      <a:pPr marL="0" marR="0">
                        <a:lnSpc>
                          <a:spcPct val="106000"/>
                        </a:lnSpc>
                        <a:spcBef>
                          <a:spcPts val="0"/>
                        </a:spcBef>
                        <a:spcAft>
                          <a:spcPts val="0"/>
                        </a:spcAft>
                      </a:pPr>
                      <a:r>
                        <a:rPr lang="en-US" sz="1600" dirty="0">
                          <a:effectLst/>
                        </a:rPr>
                        <a:t>Irma Hasnain, Sr. Compliance Analyst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600" dirty="0">
                          <a:effectLst/>
                        </a:rPr>
                        <a:t>713-556-6759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600" u="sng" dirty="0">
                          <a:effectLst/>
                          <a:hlinkClick r:id="rId2"/>
                        </a:rPr>
                        <a:t>ihasnain@houstonisd.org</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3067795"/>
                  </a:ext>
                </a:extLst>
              </a:tr>
              <a:tr h="539998">
                <a:tc>
                  <a:txBody>
                    <a:bodyPr/>
                    <a:lstStyle/>
                    <a:p>
                      <a:pPr marL="0" marR="0">
                        <a:lnSpc>
                          <a:spcPct val="106000"/>
                        </a:lnSpc>
                        <a:spcBef>
                          <a:spcPts val="0"/>
                        </a:spcBef>
                        <a:spcAft>
                          <a:spcPts val="0"/>
                        </a:spcAft>
                      </a:pPr>
                      <a:r>
                        <a:rPr lang="en-US" sz="1600" dirty="0">
                          <a:effectLst/>
                        </a:rPr>
                        <a:t>Nancy Cintron, Sr. Compliance Analyst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600" dirty="0">
                          <a:effectLst/>
                        </a:rPr>
                        <a:t>713-556-6767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600" u="sng" dirty="0">
                          <a:effectLst/>
                          <a:hlinkClick r:id="rId3"/>
                        </a:rPr>
                        <a:t>ncintron@houstonisd.org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6055487"/>
                  </a:ext>
                </a:extLst>
              </a:tr>
              <a:tr h="539998">
                <a:tc>
                  <a:txBody>
                    <a:bodyPr/>
                    <a:lstStyle/>
                    <a:p>
                      <a:pPr marL="0" marR="0">
                        <a:lnSpc>
                          <a:spcPct val="106000"/>
                        </a:lnSpc>
                        <a:spcBef>
                          <a:spcPts val="0"/>
                        </a:spcBef>
                        <a:spcAft>
                          <a:spcPts val="0"/>
                        </a:spcAft>
                      </a:pPr>
                      <a:r>
                        <a:rPr lang="en-US" sz="1600" dirty="0">
                          <a:effectLst/>
                        </a:rPr>
                        <a:t>Sr. Compliance Analyst-</a:t>
                      </a:r>
                    </a:p>
                    <a:p>
                      <a:pPr marL="0" marR="0">
                        <a:lnSpc>
                          <a:spcPct val="106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Vacant</a:t>
                      </a:r>
                    </a:p>
                  </a:txBody>
                  <a:tcPr marL="68580" marR="68580" marT="0" marB="0"/>
                </a:tc>
                <a:tc>
                  <a:txBody>
                    <a:bodyPr/>
                    <a:lstStyle/>
                    <a:p>
                      <a:pPr marL="0" marR="0">
                        <a:lnSpc>
                          <a:spcPct val="106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6213366"/>
                  </a:ext>
                </a:extLst>
              </a:tr>
              <a:tr h="607169">
                <a:tc>
                  <a:txBody>
                    <a:bodyPr/>
                    <a:lstStyle/>
                    <a:p>
                      <a:pPr marL="0" marR="0">
                        <a:lnSpc>
                          <a:spcPct val="106000"/>
                        </a:lnSpc>
                        <a:spcBef>
                          <a:spcPts val="0"/>
                        </a:spcBef>
                        <a:spcAft>
                          <a:spcPts val="0"/>
                        </a:spcAft>
                      </a:pPr>
                      <a:r>
                        <a:rPr lang="en-US" sz="1600" dirty="0">
                          <a:effectLst/>
                        </a:rPr>
                        <a:t>Arian Sadri, Student Info and Report Analyst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600" dirty="0">
                          <a:effectLst/>
                        </a:rPr>
                        <a:t>713-556-6753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6000"/>
                        </a:lnSpc>
                        <a:spcBef>
                          <a:spcPts val="0"/>
                        </a:spcBef>
                        <a:spcAft>
                          <a:spcPts val="0"/>
                        </a:spcAft>
                      </a:pPr>
                      <a:r>
                        <a:rPr lang="en-US" sz="1600" u="sng" dirty="0">
                          <a:effectLst/>
                          <a:hlinkClick r:id="rId4"/>
                        </a:rPr>
                        <a:t>Arian.Sadri@houstonisd.org</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883785"/>
                  </a:ext>
                </a:extLst>
              </a:tr>
              <a:tr h="607169">
                <a:tc>
                  <a:txBody>
                    <a:bodyPr/>
                    <a:lstStyle/>
                    <a:p>
                      <a:pPr marL="0" marR="0">
                        <a:lnSpc>
                          <a:spcPct val="106000"/>
                        </a:lnSpc>
                        <a:spcBef>
                          <a:spcPts val="0"/>
                        </a:spcBef>
                        <a:spcAft>
                          <a:spcPts val="0"/>
                        </a:spcAft>
                      </a:pPr>
                      <a:r>
                        <a:rPr lang="en-US" sz="1600" b="1" kern="1200" dirty="0">
                          <a:solidFill>
                            <a:schemeClr val="tx1"/>
                          </a:solidFill>
                          <a:effectLst/>
                          <a:latin typeface="+mn-lt"/>
                          <a:ea typeface="+mn-ea"/>
                          <a:cs typeface="+mn-cs"/>
                        </a:rPr>
                        <a:t>Rosa Gamboa, Sr. Student Information Representative</a:t>
                      </a:r>
                    </a:p>
                  </a:txBody>
                  <a:tcPr marL="52739" marR="52739" marT="0" marB="0"/>
                </a:tc>
                <a:tc>
                  <a:txBody>
                    <a:bodyPr/>
                    <a:lstStyle/>
                    <a:p>
                      <a:pPr marL="0" marR="0" algn="l" defTabSz="457200" rtl="0" eaLnBrk="1" latinLnBrk="0" hangingPunct="1">
                        <a:lnSpc>
                          <a:spcPct val="106000"/>
                        </a:lnSpc>
                        <a:spcBef>
                          <a:spcPts val="0"/>
                        </a:spcBef>
                        <a:spcAft>
                          <a:spcPts val="0"/>
                        </a:spcAft>
                      </a:pPr>
                      <a:r>
                        <a:rPr lang="en-US" sz="1600" kern="1200" dirty="0">
                          <a:solidFill>
                            <a:schemeClr val="tx1"/>
                          </a:solidFill>
                          <a:effectLst/>
                          <a:latin typeface="+mn-lt"/>
                          <a:ea typeface="+mn-ea"/>
                          <a:cs typeface="+mn-cs"/>
                        </a:rPr>
                        <a:t>713-556-6753</a:t>
                      </a:r>
                    </a:p>
                  </a:txBody>
                  <a:tcPr marL="52739" marR="52739" marT="0" marB="0"/>
                </a:tc>
                <a:tc>
                  <a:txBody>
                    <a:bodyPr/>
                    <a:lstStyle/>
                    <a:p>
                      <a:pPr marL="0" marR="0" algn="l" defTabSz="457200" rtl="0" eaLnBrk="1" latinLnBrk="0" hangingPunct="1">
                        <a:lnSpc>
                          <a:spcPct val="106000"/>
                        </a:lnSpc>
                        <a:spcBef>
                          <a:spcPts val="0"/>
                        </a:spcBef>
                        <a:spcAft>
                          <a:spcPts val="0"/>
                        </a:spcAft>
                      </a:pPr>
                      <a:r>
                        <a:rPr lang="en-US" sz="1600" u="sng"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rgamboa@houstonisd.org</a:t>
                      </a:r>
                      <a:r>
                        <a:rPr lang="en-US" sz="1600" u="sng" kern="1200" dirty="0">
                          <a:solidFill>
                            <a:schemeClr val="tx1"/>
                          </a:solidFill>
                          <a:effectLst/>
                          <a:latin typeface="+mn-lt"/>
                          <a:ea typeface="+mn-ea"/>
                          <a:cs typeface="+mn-cs"/>
                        </a:rPr>
                        <a:t> </a:t>
                      </a:r>
                    </a:p>
                  </a:txBody>
                  <a:tcPr marL="52739" marR="52739" marT="0" marB="0"/>
                </a:tc>
                <a:extLst>
                  <a:ext uri="{0D108BD9-81ED-4DB2-BD59-A6C34878D82A}">
                    <a16:rowId xmlns:a16="http://schemas.microsoft.com/office/drawing/2014/main" val="1999669056"/>
                  </a:ext>
                </a:extLst>
              </a:tr>
            </a:tbl>
          </a:graphicData>
        </a:graphic>
      </p:graphicFrame>
      <p:sp>
        <p:nvSpPr>
          <p:cNvPr id="5" name="Rectangle 2">
            <a:extLst>
              <a:ext uri="{FF2B5EF4-FFF2-40B4-BE49-F238E27FC236}">
                <a16:creationId xmlns:a16="http://schemas.microsoft.com/office/drawing/2014/main" id="{55DA7B31-F040-44DE-B3E3-9A05C3902AB3}"/>
              </a:ext>
            </a:extLst>
          </p:cNvPr>
          <p:cNvSpPr txBox="1">
            <a:spLocks noChangeArrowheads="1"/>
          </p:cNvSpPr>
          <p:nvPr/>
        </p:nvSpPr>
        <p:spPr>
          <a:xfrm>
            <a:off x="395796" y="603773"/>
            <a:ext cx="6629400" cy="469829"/>
          </a:xfrm>
          <a:prstGeom prst="rect">
            <a:avLst/>
          </a:prstGeom>
        </p:spPr>
        <p:txBody>
          <a:bodyPr/>
          <a:lstStyle/>
          <a:p>
            <a:pPr defTabSz="819239">
              <a:lnSpc>
                <a:spcPct val="80000"/>
              </a:lnSpc>
              <a:defRPr/>
            </a:pPr>
            <a:r>
              <a:rPr lang="en-US" sz="3600" dirty="0">
                <a:solidFill>
                  <a:srgbClr val="67A2B9"/>
                </a:solidFill>
                <a:latin typeface="Rockwell" panose="02060603020205020403" pitchFamily="18" charset="0"/>
                <a:ea typeface="+mj-ea"/>
                <a:cs typeface="+mj-cs"/>
              </a:rPr>
              <a:t>State Reporting Team</a:t>
            </a:r>
          </a:p>
        </p:txBody>
      </p:sp>
    </p:spTree>
    <p:extLst>
      <p:ext uri="{BB962C8B-B14F-4D97-AF65-F5344CB8AC3E}">
        <p14:creationId xmlns:p14="http://schemas.microsoft.com/office/powerpoint/2010/main" val="4011297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883001"/>
            <a:ext cx="7772400" cy="3390235"/>
          </a:xfrm>
        </p:spPr>
        <p:txBody>
          <a:bodyPr anchor="ctr"/>
          <a:lstStyle/>
          <a:p>
            <a:pPr algn="ctr"/>
            <a:r>
              <a:rPr lang="en-US" dirty="0"/>
              <a:t>Thank you!</a:t>
            </a:r>
            <a:br>
              <a:rPr lang="en-US" dirty="0"/>
            </a:br>
            <a:br>
              <a:rPr lang="en-US" dirty="0"/>
            </a:br>
            <a:endParaRPr lang="en-US" dirty="0"/>
          </a:p>
        </p:txBody>
      </p:sp>
      <p:sp>
        <p:nvSpPr>
          <p:cNvPr id="7" name="Text Placeholder 20"/>
          <p:cNvSpPr txBox="1">
            <a:spLocks/>
          </p:cNvSpPr>
          <p:nvPr/>
        </p:nvSpPr>
        <p:spPr>
          <a:xfrm>
            <a:off x="457200" y="3017023"/>
            <a:ext cx="5491908" cy="2512426"/>
          </a:xfrm>
          <a:prstGeom prst="rect">
            <a:avLst/>
          </a:prstGeom>
        </p:spPr>
        <p:txBody>
          <a:bodyPr lIns="0" tIns="0" rIns="0" bIns="0"/>
          <a:lstStyle>
            <a:lvl1pPr marL="0" indent="0" algn="l" defTabSz="457200" rtl="0" eaLnBrk="1" latinLnBrk="0" hangingPunct="1">
              <a:spcBef>
                <a:spcPts val="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i="1" dirty="0">
                <a:solidFill>
                  <a:schemeClr val="bg1"/>
                </a:solidFill>
              </a:rPr>
              <a:t>01/22/2021</a:t>
            </a:r>
          </a:p>
          <a:p>
            <a:endParaRPr lang="en-US" sz="1800" dirty="0">
              <a:solidFill>
                <a:schemeClr val="bg1"/>
              </a:solidFill>
            </a:endParaRPr>
          </a:p>
          <a:p>
            <a:endParaRPr lang="en-US" sz="1800" dirty="0">
              <a:solidFill>
                <a:schemeClr val="bg1"/>
              </a:solidFill>
            </a:endParaRPr>
          </a:p>
          <a:p>
            <a:endParaRPr lang="en-US" sz="1800" dirty="0">
              <a:solidFill>
                <a:schemeClr val="bg1"/>
              </a:solidFill>
            </a:endParaRPr>
          </a:p>
          <a:p>
            <a:endParaRPr lang="en-US" sz="1800" dirty="0">
              <a:solidFill>
                <a:schemeClr val="bg1"/>
              </a:solidFill>
            </a:endParaRPr>
          </a:p>
          <a:p>
            <a:r>
              <a:rPr lang="en-US" sz="1800" dirty="0">
                <a:solidFill>
                  <a:schemeClr val="bg1"/>
                </a:solidFill>
              </a:rPr>
              <a:t>Presenters:</a:t>
            </a:r>
          </a:p>
          <a:p>
            <a:r>
              <a:rPr lang="en-US" sz="1800" dirty="0">
                <a:solidFill>
                  <a:schemeClr val="bg1"/>
                </a:solidFill>
              </a:rPr>
              <a:t>Marina Tejada, Sr Student Information Rep</a:t>
            </a:r>
          </a:p>
        </p:txBody>
      </p:sp>
    </p:spTree>
    <p:extLst>
      <p:ext uri="{BB962C8B-B14F-4D97-AF65-F5344CB8AC3E}">
        <p14:creationId xmlns:p14="http://schemas.microsoft.com/office/powerpoint/2010/main" val="346393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2E5D-0906-4BEC-818D-F7E60BA62FB1}"/>
              </a:ext>
            </a:extLst>
          </p:cNvPr>
          <p:cNvSpPr>
            <a:spLocks noGrp="1"/>
          </p:cNvSpPr>
          <p:nvPr>
            <p:ph type="title"/>
          </p:nvPr>
        </p:nvSpPr>
        <p:spPr>
          <a:xfrm>
            <a:off x="457200" y="274638"/>
            <a:ext cx="8229600" cy="1143000"/>
          </a:xfrm>
        </p:spPr>
        <p:txBody>
          <a:bodyPr anchor="ctr">
            <a:normAutofit/>
          </a:bodyPr>
          <a:lstStyle/>
          <a:p>
            <a:r>
              <a:rPr lang="en-US" sz="4100" dirty="0"/>
              <a:t>HISD Connect Enrollment Page</a:t>
            </a:r>
          </a:p>
        </p:txBody>
      </p:sp>
      <p:sp>
        <p:nvSpPr>
          <p:cNvPr id="4" name="Slide Number Placeholder 3">
            <a:extLst>
              <a:ext uri="{FF2B5EF4-FFF2-40B4-BE49-F238E27FC236}">
                <a16:creationId xmlns:a16="http://schemas.microsoft.com/office/drawing/2014/main" id="{14CADEE8-8666-45CC-8CE0-81AB0990CEC3}"/>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6</a:t>
            </a:fld>
            <a:endParaRPr lang="en-US"/>
          </a:p>
        </p:txBody>
      </p:sp>
      <p:pic>
        <p:nvPicPr>
          <p:cNvPr id="5" name="Picture 4">
            <a:extLst>
              <a:ext uri="{FF2B5EF4-FFF2-40B4-BE49-F238E27FC236}">
                <a16:creationId xmlns:a16="http://schemas.microsoft.com/office/drawing/2014/main" id="{C64364F3-FC64-4179-A743-79DA449A14D0}"/>
              </a:ext>
            </a:extLst>
          </p:cNvPr>
          <p:cNvPicPr>
            <a:picLocks noChangeAspect="1"/>
          </p:cNvPicPr>
          <p:nvPr/>
        </p:nvPicPr>
        <p:blipFill>
          <a:blip r:embed="rId2"/>
          <a:stretch>
            <a:fillRect/>
          </a:stretch>
        </p:blipFill>
        <p:spPr>
          <a:xfrm>
            <a:off x="774700" y="1714500"/>
            <a:ext cx="7124699" cy="3810000"/>
          </a:xfrm>
          <a:prstGeom prst="rect">
            <a:avLst/>
          </a:prstGeom>
        </p:spPr>
      </p:pic>
    </p:spTree>
    <p:extLst>
      <p:ext uri="{BB962C8B-B14F-4D97-AF65-F5344CB8AC3E}">
        <p14:creationId xmlns:p14="http://schemas.microsoft.com/office/powerpoint/2010/main" val="381759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D77F-ACF7-4E0C-88DB-2846B89F524C}"/>
              </a:ext>
            </a:extLst>
          </p:cNvPr>
          <p:cNvSpPr>
            <a:spLocks noGrp="1"/>
          </p:cNvSpPr>
          <p:nvPr>
            <p:ph type="title"/>
          </p:nvPr>
        </p:nvSpPr>
        <p:spPr>
          <a:xfrm>
            <a:off x="457200" y="274638"/>
            <a:ext cx="8229600" cy="1143000"/>
          </a:xfrm>
        </p:spPr>
        <p:txBody>
          <a:bodyPr anchor="ctr">
            <a:normAutofit/>
          </a:bodyPr>
          <a:lstStyle/>
          <a:p>
            <a:pPr algn="ctr"/>
            <a:r>
              <a:rPr lang="en-US" dirty="0"/>
              <a:t>Pending Approval</a:t>
            </a:r>
          </a:p>
        </p:txBody>
      </p:sp>
      <p:sp>
        <p:nvSpPr>
          <p:cNvPr id="4" name="Slide Number Placeholder 3">
            <a:extLst>
              <a:ext uri="{FF2B5EF4-FFF2-40B4-BE49-F238E27FC236}">
                <a16:creationId xmlns:a16="http://schemas.microsoft.com/office/drawing/2014/main" id="{E2D1CC20-B03B-44B7-929D-8B139148BD8D}"/>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7</a:t>
            </a:fld>
            <a:endParaRPr lang="en-US"/>
          </a:p>
        </p:txBody>
      </p:sp>
      <p:pic>
        <p:nvPicPr>
          <p:cNvPr id="5" name="Picture 4">
            <a:extLst>
              <a:ext uri="{FF2B5EF4-FFF2-40B4-BE49-F238E27FC236}">
                <a16:creationId xmlns:a16="http://schemas.microsoft.com/office/drawing/2014/main" id="{E5DDC3C3-867C-40D7-8DDD-672DD4BED4E8}"/>
              </a:ext>
            </a:extLst>
          </p:cNvPr>
          <p:cNvPicPr>
            <a:picLocks noChangeAspect="1"/>
          </p:cNvPicPr>
          <p:nvPr/>
        </p:nvPicPr>
        <p:blipFill>
          <a:blip r:embed="rId2"/>
          <a:stretch>
            <a:fillRect/>
          </a:stretch>
        </p:blipFill>
        <p:spPr>
          <a:xfrm>
            <a:off x="850900" y="1536700"/>
            <a:ext cx="7315200" cy="3797300"/>
          </a:xfrm>
          <a:prstGeom prst="rect">
            <a:avLst/>
          </a:prstGeom>
        </p:spPr>
      </p:pic>
    </p:spTree>
    <p:extLst>
      <p:ext uri="{BB962C8B-B14F-4D97-AF65-F5344CB8AC3E}">
        <p14:creationId xmlns:p14="http://schemas.microsoft.com/office/powerpoint/2010/main" val="253804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32B9-FED4-4C93-8B8E-1FB01ADB88D2}"/>
              </a:ext>
            </a:extLst>
          </p:cNvPr>
          <p:cNvSpPr>
            <a:spLocks noGrp="1"/>
          </p:cNvSpPr>
          <p:nvPr>
            <p:ph type="title"/>
          </p:nvPr>
        </p:nvSpPr>
        <p:spPr>
          <a:xfrm>
            <a:off x="457200" y="274638"/>
            <a:ext cx="8229600" cy="1143000"/>
          </a:xfrm>
        </p:spPr>
        <p:txBody>
          <a:bodyPr anchor="ctr">
            <a:normAutofit/>
          </a:bodyPr>
          <a:lstStyle/>
          <a:p>
            <a:r>
              <a:rPr lang="en-US" dirty="0"/>
              <a:t>Pending Approval Continued</a:t>
            </a:r>
          </a:p>
        </p:txBody>
      </p:sp>
      <p:sp>
        <p:nvSpPr>
          <p:cNvPr id="4" name="Slide Number Placeholder 3">
            <a:extLst>
              <a:ext uri="{FF2B5EF4-FFF2-40B4-BE49-F238E27FC236}">
                <a16:creationId xmlns:a16="http://schemas.microsoft.com/office/drawing/2014/main" id="{C74C8992-34AA-4375-80FB-C8F461D7C6DD}"/>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8</a:t>
            </a:fld>
            <a:endParaRPr lang="en-US"/>
          </a:p>
        </p:txBody>
      </p:sp>
      <p:pic>
        <p:nvPicPr>
          <p:cNvPr id="6" name="Picture 5">
            <a:extLst>
              <a:ext uri="{FF2B5EF4-FFF2-40B4-BE49-F238E27FC236}">
                <a16:creationId xmlns:a16="http://schemas.microsoft.com/office/drawing/2014/main" id="{619369F6-2E73-407D-A157-3E758AABE011}"/>
              </a:ext>
            </a:extLst>
          </p:cNvPr>
          <p:cNvPicPr>
            <a:picLocks noChangeAspect="1"/>
          </p:cNvPicPr>
          <p:nvPr/>
        </p:nvPicPr>
        <p:blipFill>
          <a:blip r:embed="rId2"/>
          <a:stretch>
            <a:fillRect/>
          </a:stretch>
        </p:blipFill>
        <p:spPr>
          <a:xfrm>
            <a:off x="901700" y="1516063"/>
            <a:ext cx="7010400" cy="4741862"/>
          </a:xfrm>
          <a:prstGeom prst="rect">
            <a:avLst/>
          </a:prstGeom>
        </p:spPr>
      </p:pic>
    </p:spTree>
    <p:extLst>
      <p:ext uri="{BB962C8B-B14F-4D97-AF65-F5344CB8AC3E}">
        <p14:creationId xmlns:p14="http://schemas.microsoft.com/office/powerpoint/2010/main" val="204205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C384-C4D3-49DC-8EEF-DCBC33EC069B}"/>
              </a:ext>
            </a:extLst>
          </p:cNvPr>
          <p:cNvSpPr>
            <a:spLocks noGrp="1"/>
          </p:cNvSpPr>
          <p:nvPr>
            <p:ph type="title"/>
          </p:nvPr>
        </p:nvSpPr>
        <p:spPr/>
        <p:txBody>
          <a:bodyPr/>
          <a:lstStyle/>
          <a:p>
            <a:pPr algn="ctr"/>
            <a:r>
              <a:rPr lang="en-US" dirty="0"/>
              <a:t>Address Verification</a:t>
            </a:r>
          </a:p>
        </p:txBody>
      </p:sp>
      <p:sp>
        <p:nvSpPr>
          <p:cNvPr id="4" name="Slide Number Placeholder 3">
            <a:extLst>
              <a:ext uri="{FF2B5EF4-FFF2-40B4-BE49-F238E27FC236}">
                <a16:creationId xmlns:a16="http://schemas.microsoft.com/office/drawing/2014/main" id="{E12C299B-54E7-4C9D-A751-6C049F572EFE}"/>
              </a:ext>
            </a:extLst>
          </p:cNvPr>
          <p:cNvSpPr>
            <a:spLocks noGrp="1"/>
          </p:cNvSpPr>
          <p:nvPr>
            <p:ph type="sldNum" sz="quarter" idx="12"/>
          </p:nvPr>
        </p:nvSpPr>
        <p:spPr/>
        <p:txBody>
          <a:bodyPr/>
          <a:lstStyle/>
          <a:p>
            <a:fld id="{FD52C1F8-3BA5-F24E-8618-E52498D87186}" type="slidenum">
              <a:rPr lang="en-US" smtClean="0"/>
              <a:t>9</a:t>
            </a:fld>
            <a:endParaRPr lang="en-US" dirty="0"/>
          </a:p>
        </p:txBody>
      </p:sp>
      <p:pic>
        <p:nvPicPr>
          <p:cNvPr id="7" name="Picture 6">
            <a:extLst>
              <a:ext uri="{FF2B5EF4-FFF2-40B4-BE49-F238E27FC236}">
                <a16:creationId xmlns:a16="http://schemas.microsoft.com/office/drawing/2014/main" id="{B2187589-A42B-4457-9ABF-7AE535509151}"/>
              </a:ext>
            </a:extLst>
          </p:cNvPr>
          <p:cNvPicPr>
            <a:picLocks noChangeAspect="1"/>
          </p:cNvPicPr>
          <p:nvPr/>
        </p:nvPicPr>
        <p:blipFill>
          <a:blip r:embed="rId2"/>
          <a:stretch>
            <a:fillRect/>
          </a:stretch>
        </p:blipFill>
        <p:spPr>
          <a:xfrm>
            <a:off x="762000" y="1651000"/>
            <a:ext cx="7353300" cy="4191000"/>
          </a:xfrm>
          <a:prstGeom prst="rect">
            <a:avLst/>
          </a:prstGeom>
        </p:spPr>
      </p:pic>
    </p:spTree>
    <p:extLst>
      <p:ext uri="{BB962C8B-B14F-4D97-AF65-F5344CB8AC3E}">
        <p14:creationId xmlns:p14="http://schemas.microsoft.com/office/powerpoint/2010/main" val="2512411900"/>
      </p:ext>
    </p:extLst>
  </p:cSld>
  <p:clrMapOvr>
    <a:masterClrMapping/>
  </p:clrMapOvr>
</p:sld>
</file>

<file path=ppt/theme/theme1.xml><?xml version="1.0" encoding="utf-8"?>
<a:theme xmlns:a="http://schemas.openxmlformats.org/drawingml/2006/main" name="Office Theme">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4418</TotalTime>
  <Words>714</Words>
  <Application>Microsoft Office PowerPoint</Application>
  <PresentationFormat>On-screen Show (4:3)</PresentationFormat>
  <Paragraphs>189</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Rockwell</vt:lpstr>
      <vt:lpstr>Office Theme</vt:lpstr>
      <vt:lpstr>HISD Connect Online Enrollment Process</vt:lpstr>
      <vt:lpstr>Agenda</vt:lpstr>
      <vt:lpstr>This document outlines the technical and manual process for the HISD Connect Enrollment application.</vt:lpstr>
      <vt:lpstr>TSDS Search</vt:lpstr>
      <vt:lpstr>Address Verification and PowerSchool Registration Admin Portal</vt:lpstr>
      <vt:lpstr>HISD Connect Enrollment Page</vt:lpstr>
      <vt:lpstr>Pending Approval</vt:lpstr>
      <vt:lpstr>Pending Approval Continued</vt:lpstr>
      <vt:lpstr>Address Verification</vt:lpstr>
      <vt:lpstr>TSDS Verification and Approval</vt:lpstr>
      <vt:lpstr>Back to New Student Registration</vt:lpstr>
      <vt:lpstr>Pending Delivery</vt:lpstr>
      <vt:lpstr>To match the current process of approving enrollments, regardless of whether they have all approved documents, records will come into this view regardless of their position (Pending Approval, Approved, Delivered) in the workflow.</vt:lpstr>
      <vt:lpstr>Exporting Data</vt:lpstr>
      <vt:lpstr>Upload Cont. &amp; Step 12</vt:lpstr>
      <vt:lpstr>Delivery Steps 13-14</vt:lpstr>
      <vt:lpstr>Delivery Steps 15 &amp;16</vt:lpstr>
      <vt:lpstr>Delivery Steps 17 &amp; 18</vt:lpstr>
      <vt:lpstr>Delivery Steps 19-21</vt:lpstr>
      <vt:lpstr>Delivery Steps 22 &amp; 23</vt:lpstr>
      <vt:lpstr>Delivery Step 24</vt:lpstr>
      <vt:lpstr>Delivery Steps 25-28</vt:lpstr>
      <vt:lpstr>Delivery Steps 29-31</vt:lpstr>
      <vt:lpstr>Delivery Steps 32 &amp; 33</vt:lpstr>
      <vt:lpstr>Pending Approval</vt:lpstr>
      <vt:lpstr>Approval</vt:lpstr>
      <vt:lpstr>Polish</vt:lpstr>
      <vt:lpstr>Print Portal Letters</vt:lpstr>
      <vt:lpstr>Print Portal Letters </vt:lpstr>
      <vt:lpstr>Print Portal Letters</vt:lpstr>
      <vt:lpstr>Print Portal Letters</vt:lpstr>
      <vt:lpstr>Print Portal Letters</vt:lpstr>
      <vt:lpstr>Printing Parent Portal Letters in Spanish</vt:lpstr>
      <vt:lpstr>Printing Parent Portal Letters in Spanish</vt:lpstr>
      <vt:lpstr>Printing Parent Portal Letters in Spanish</vt:lpstr>
      <vt:lpstr>Printing Parent Portal Letters in Spanish</vt:lpstr>
      <vt:lpstr>Printing Parent Portal Letters at Time of Enrollment</vt:lpstr>
      <vt:lpstr>Printing Parent Portal Letters at Time of Enrollment</vt:lpstr>
      <vt:lpstr>Printing Parent Portal Letters at Time of Enrollment</vt:lpstr>
      <vt:lpstr>Printing Parent Portal Letters AFTER the start of school</vt:lpstr>
      <vt:lpstr>Printing Parent Portal Letters AFTER the start of school</vt:lpstr>
      <vt:lpstr>Printing Parent Portal Letters AFTER the start of school</vt:lpstr>
      <vt:lpstr>Printing Parent Portal Letters AFTER the start of school</vt:lpstr>
      <vt:lpstr>Printing Parent Portal Letters AFTER the start of school</vt:lpstr>
      <vt:lpstr>Printing Parent Portal Letters AFTER the start of school</vt:lpstr>
      <vt:lpstr>Printing Parent Portal Letters at Time of Enrollment</vt:lpstr>
      <vt:lpstr>Printing Parent Portal Letters at Time of Enrollment</vt:lpstr>
      <vt:lpstr>Printing Parent Portal Letters at Time of Enrollment</vt:lpstr>
      <vt:lpstr>Printing Parent Portal Letters at Time of Enrollment</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HISD Connect Online Enrollment Process</dc:title>
  <dc:creator>Cisneros, Heidi B</dc:creator>
  <cp:lastModifiedBy>Winfree, Veda L</cp:lastModifiedBy>
  <cp:revision>26</cp:revision>
  <cp:lastPrinted>2021-01-22T19:33:57Z</cp:lastPrinted>
  <dcterms:created xsi:type="dcterms:W3CDTF">2020-10-09T22:57:58Z</dcterms:created>
  <dcterms:modified xsi:type="dcterms:W3CDTF">2021-01-26T15:10:42Z</dcterms:modified>
</cp:coreProperties>
</file>